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Lst>
  <p:sldSz cx="18288000" cy="10287000"/>
  <p:notesSz cx="6858000" cy="9144000"/>
  <p:embeddedFontLst>
    <p:embeddedFont>
      <p:font typeface="Montserrat Classic" panose="020B0604020202020204" charset="0"/>
      <p:regular r:id="rId5"/>
    </p:embeddedFont>
    <p:embeddedFont>
      <p:font typeface="Montserrat Heavy" panose="020B0604020202020204" charset="0"/>
      <p:regular r:id="rId6"/>
    </p:embeddedFont>
    <p:embeddedFont>
      <p:font typeface="Montserrat Ultra-Bold" panose="020B0604020202020204" charset="0"/>
      <p:regular r:id="rId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0175"/>
    <a:srgbClr val="D09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2" d="100"/>
          <a:sy n="52" d="100"/>
        </p:scale>
        <p:origin x="542"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font" Target="fonts/font3.fntdata"/><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tableStyles" Target="tableStyles.xml"/><Relationship Id="rId5" Type="http://schemas.openxmlformats.org/officeDocument/2006/relationships/font" Target="fonts/font1.fntdata"/><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grpSp>
        <p:nvGrpSpPr>
          <p:cNvPr id="3" name="Group 3"/>
          <p:cNvGrpSpPr/>
          <p:nvPr/>
        </p:nvGrpSpPr>
        <p:grpSpPr>
          <a:xfrm>
            <a:off x="797000" y="0"/>
            <a:ext cx="231700" cy="10287000"/>
            <a:chOff x="0" y="0"/>
            <a:chExt cx="61024" cy="2709333"/>
          </a:xfrm>
        </p:grpSpPr>
        <p:sp>
          <p:nvSpPr>
            <p:cNvPr id="4" name="Freeform 4"/>
            <p:cNvSpPr/>
            <p:nvPr/>
          </p:nvSpPr>
          <p:spPr>
            <a:xfrm>
              <a:off x="0" y="0"/>
              <a:ext cx="61024" cy="2709333"/>
            </a:xfrm>
            <a:custGeom>
              <a:avLst/>
              <a:gdLst/>
              <a:ahLst/>
              <a:cxnLst/>
              <a:rect l="l" t="t" r="r" b="b"/>
              <a:pathLst>
                <a:path w="61024" h="2709333">
                  <a:moveTo>
                    <a:pt x="0" y="0"/>
                  </a:moveTo>
                  <a:lnTo>
                    <a:pt x="61024" y="0"/>
                  </a:lnTo>
                  <a:lnTo>
                    <a:pt x="61024" y="2709333"/>
                  </a:lnTo>
                  <a:lnTo>
                    <a:pt x="0" y="2709333"/>
                  </a:lnTo>
                  <a:close/>
                </a:path>
              </a:pathLst>
            </a:custGeom>
            <a:solidFill>
              <a:srgbClr val="F9B314"/>
            </a:solidFill>
          </p:spPr>
        </p:sp>
        <p:sp>
          <p:nvSpPr>
            <p:cNvPr id="5" name="TextBox 5"/>
            <p:cNvSpPr txBox="1"/>
            <p:nvPr/>
          </p:nvSpPr>
          <p:spPr>
            <a:xfrm>
              <a:off x="0" y="-38100"/>
              <a:ext cx="61024" cy="2747433"/>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1820659" y="303758"/>
            <a:ext cx="6119261" cy="1027720"/>
            <a:chOff x="0" y="0"/>
            <a:chExt cx="8159015" cy="1370294"/>
          </a:xfrm>
        </p:grpSpPr>
        <p:sp>
          <p:nvSpPr>
            <p:cNvPr id="7" name="Freeform 7"/>
            <p:cNvSpPr/>
            <p:nvPr/>
          </p:nvSpPr>
          <p:spPr>
            <a:xfrm>
              <a:off x="2192580" y="142"/>
              <a:ext cx="2565028" cy="1370152"/>
            </a:xfrm>
            <a:custGeom>
              <a:avLst/>
              <a:gdLst/>
              <a:ahLst/>
              <a:cxnLst/>
              <a:rect l="l" t="t" r="r" b="b"/>
              <a:pathLst>
                <a:path w="2565028" h="1370152">
                  <a:moveTo>
                    <a:pt x="0" y="0"/>
                  </a:moveTo>
                  <a:lnTo>
                    <a:pt x="2565028" y="0"/>
                  </a:lnTo>
                  <a:lnTo>
                    <a:pt x="2565028" y="1370152"/>
                  </a:lnTo>
                  <a:lnTo>
                    <a:pt x="0" y="1370152"/>
                  </a:lnTo>
                  <a:lnTo>
                    <a:pt x="0" y="0"/>
                  </a:lnTo>
                  <a:close/>
                </a:path>
              </a:pathLst>
            </a:custGeom>
            <a:blipFill>
              <a:blip r:embed="rId3"/>
              <a:stretch>
                <a:fillRect/>
              </a:stretch>
            </a:blipFill>
          </p:spPr>
        </p:sp>
        <p:sp>
          <p:nvSpPr>
            <p:cNvPr id="8" name="Freeform 8"/>
            <p:cNvSpPr/>
            <p:nvPr/>
          </p:nvSpPr>
          <p:spPr>
            <a:xfrm>
              <a:off x="6734902" y="0"/>
              <a:ext cx="1424112" cy="1370294"/>
            </a:xfrm>
            <a:custGeom>
              <a:avLst/>
              <a:gdLst/>
              <a:ahLst/>
              <a:cxnLst/>
              <a:rect l="l" t="t" r="r" b="b"/>
              <a:pathLst>
                <a:path w="1424112" h="1370294">
                  <a:moveTo>
                    <a:pt x="0" y="0"/>
                  </a:moveTo>
                  <a:lnTo>
                    <a:pt x="1424113" y="0"/>
                  </a:lnTo>
                  <a:lnTo>
                    <a:pt x="1424113" y="1370294"/>
                  </a:lnTo>
                  <a:lnTo>
                    <a:pt x="0" y="1370294"/>
                  </a:lnTo>
                  <a:lnTo>
                    <a:pt x="0" y="0"/>
                  </a:lnTo>
                  <a:close/>
                </a:path>
              </a:pathLst>
            </a:custGeom>
            <a:blipFill>
              <a:blip r:embed="rId4"/>
              <a:stretch>
                <a:fillRect/>
              </a:stretch>
            </a:blipFill>
          </p:spPr>
        </p:sp>
        <p:sp>
          <p:nvSpPr>
            <p:cNvPr id="9" name="Freeform 9"/>
            <p:cNvSpPr/>
            <p:nvPr/>
          </p:nvSpPr>
          <p:spPr>
            <a:xfrm>
              <a:off x="4757608" y="110792"/>
              <a:ext cx="1834234" cy="1259502"/>
            </a:xfrm>
            <a:custGeom>
              <a:avLst/>
              <a:gdLst/>
              <a:ahLst/>
              <a:cxnLst/>
              <a:rect l="l" t="t" r="r" b="b"/>
              <a:pathLst>
                <a:path w="1834234" h="1259502">
                  <a:moveTo>
                    <a:pt x="0" y="0"/>
                  </a:moveTo>
                  <a:lnTo>
                    <a:pt x="1834234" y="0"/>
                  </a:lnTo>
                  <a:lnTo>
                    <a:pt x="1834234" y="1259502"/>
                  </a:lnTo>
                  <a:lnTo>
                    <a:pt x="0" y="1259502"/>
                  </a:lnTo>
                  <a:lnTo>
                    <a:pt x="0" y="0"/>
                  </a:lnTo>
                  <a:close/>
                </a:path>
              </a:pathLst>
            </a:custGeom>
            <a:blipFill>
              <a:blip r:embed="rId5"/>
              <a:stretch>
                <a:fillRect/>
              </a:stretch>
            </a:blipFill>
          </p:spPr>
        </p:sp>
        <p:sp>
          <p:nvSpPr>
            <p:cNvPr id="10" name="Freeform 10"/>
            <p:cNvSpPr/>
            <p:nvPr/>
          </p:nvSpPr>
          <p:spPr>
            <a:xfrm>
              <a:off x="0" y="28210"/>
              <a:ext cx="2192580" cy="1313875"/>
            </a:xfrm>
            <a:custGeom>
              <a:avLst/>
              <a:gdLst/>
              <a:ahLst/>
              <a:cxnLst/>
              <a:rect l="l" t="t" r="r" b="b"/>
              <a:pathLst>
                <a:path w="2192580" h="1313875">
                  <a:moveTo>
                    <a:pt x="0" y="0"/>
                  </a:moveTo>
                  <a:lnTo>
                    <a:pt x="2192580" y="0"/>
                  </a:lnTo>
                  <a:lnTo>
                    <a:pt x="2192580" y="1313874"/>
                  </a:lnTo>
                  <a:lnTo>
                    <a:pt x="0" y="1313874"/>
                  </a:lnTo>
                  <a:lnTo>
                    <a:pt x="0" y="0"/>
                  </a:lnTo>
                  <a:close/>
                </a:path>
              </a:pathLst>
            </a:custGeom>
            <a:blipFill>
              <a:blip r:embed="rId6"/>
              <a:stretch>
                <a:fillRect/>
              </a:stretch>
            </a:blipFill>
          </p:spPr>
        </p:sp>
      </p:grpSp>
      <p:grpSp>
        <p:nvGrpSpPr>
          <p:cNvPr id="11" name="Group 11"/>
          <p:cNvGrpSpPr/>
          <p:nvPr/>
        </p:nvGrpSpPr>
        <p:grpSpPr>
          <a:xfrm rot="5400000">
            <a:off x="15188372" y="-1964686"/>
            <a:ext cx="47625" cy="6783052"/>
            <a:chOff x="0" y="0"/>
            <a:chExt cx="12543" cy="1786483"/>
          </a:xfrm>
        </p:grpSpPr>
        <p:sp>
          <p:nvSpPr>
            <p:cNvPr id="12" name="Freeform 12"/>
            <p:cNvSpPr/>
            <p:nvPr/>
          </p:nvSpPr>
          <p:spPr>
            <a:xfrm>
              <a:off x="0" y="0"/>
              <a:ext cx="12543" cy="1786483"/>
            </a:xfrm>
            <a:custGeom>
              <a:avLst/>
              <a:gdLst/>
              <a:ahLst/>
              <a:cxnLst/>
              <a:rect l="l" t="t" r="r" b="b"/>
              <a:pathLst>
                <a:path w="12543" h="1786483">
                  <a:moveTo>
                    <a:pt x="0" y="0"/>
                  </a:moveTo>
                  <a:lnTo>
                    <a:pt x="12543" y="0"/>
                  </a:lnTo>
                  <a:lnTo>
                    <a:pt x="12543" y="1786483"/>
                  </a:lnTo>
                  <a:lnTo>
                    <a:pt x="0" y="1786483"/>
                  </a:lnTo>
                  <a:close/>
                </a:path>
              </a:pathLst>
            </a:custGeom>
            <a:solidFill>
              <a:srgbClr val="F9B314"/>
            </a:solidFill>
          </p:spPr>
        </p:sp>
        <p:sp>
          <p:nvSpPr>
            <p:cNvPr id="13" name="TextBox 13"/>
            <p:cNvSpPr txBox="1"/>
            <p:nvPr/>
          </p:nvSpPr>
          <p:spPr>
            <a:xfrm>
              <a:off x="0" y="-38100"/>
              <a:ext cx="12543" cy="1824583"/>
            </a:xfrm>
            <a:prstGeom prst="rect">
              <a:avLst/>
            </a:prstGeom>
          </p:spPr>
          <p:txBody>
            <a:bodyPr lIns="50800" tIns="50800" rIns="50800" bIns="50800" rtlCol="0" anchor="ctr"/>
            <a:lstStyle/>
            <a:p>
              <a:pPr algn="ctr">
                <a:lnSpc>
                  <a:spcPts val="2659"/>
                </a:lnSpc>
                <a:spcBef>
                  <a:spcPct val="0"/>
                </a:spcBef>
              </a:pPr>
              <a:endParaRPr/>
            </a:p>
          </p:txBody>
        </p:sp>
      </p:grpSp>
      <p:grpSp>
        <p:nvGrpSpPr>
          <p:cNvPr id="14" name="Group 14"/>
          <p:cNvGrpSpPr/>
          <p:nvPr/>
        </p:nvGrpSpPr>
        <p:grpSpPr>
          <a:xfrm>
            <a:off x="12376019" y="5143500"/>
            <a:ext cx="8923038" cy="8942739"/>
            <a:chOff x="0" y="0"/>
            <a:chExt cx="812800" cy="814595"/>
          </a:xfrm>
        </p:grpSpPr>
        <p:sp>
          <p:nvSpPr>
            <p:cNvPr id="15" name="Freeform 15"/>
            <p:cNvSpPr/>
            <p:nvPr/>
          </p:nvSpPr>
          <p:spPr>
            <a:xfrm>
              <a:off x="0" y="0"/>
              <a:ext cx="812800" cy="814595"/>
            </a:xfrm>
            <a:custGeom>
              <a:avLst/>
              <a:gdLst/>
              <a:ahLst/>
              <a:cxnLst/>
              <a:rect l="l" t="t" r="r" b="b"/>
              <a:pathLst>
                <a:path w="812800" h="814595">
                  <a:moveTo>
                    <a:pt x="406400" y="0"/>
                  </a:moveTo>
                  <a:cubicBezTo>
                    <a:pt x="181951" y="0"/>
                    <a:pt x="0" y="182353"/>
                    <a:pt x="0" y="407297"/>
                  </a:cubicBezTo>
                  <a:cubicBezTo>
                    <a:pt x="0" y="632241"/>
                    <a:pt x="181951" y="814595"/>
                    <a:pt x="406400" y="814595"/>
                  </a:cubicBezTo>
                  <a:cubicBezTo>
                    <a:pt x="630849" y="814595"/>
                    <a:pt x="812800" y="632241"/>
                    <a:pt x="812800" y="407297"/>
                  </a:cubicBezTo>
                  <a:cubicBezTo>
                    <a:pt x="812800" y="182353"/>
                    <a:pt x="630849" y="0"/>
                    <a:pt x="406400" y="0"/>
                  </a:cubicBezTo>
                  <a:close/>
                </a:path>
              </a:pathLst>
            </a:custGeom>
            <a:solidFill>
              <a:srgbClr val="10478F"/>
            </a:solidFill>
          </p:spPr>
        </p:sp>
        <p:sp>
          <p:nvSpPr>
            <p:cNvPr id="16" name="TextBox 16"/>
            <p:cNvSpPr txBox="1"/>
            <p:nvPr/>
          </p:nvSpPr>
          <p:spPr>
            <a:xfrm>
              <a:off x="76200" y="47793"/>
              <a:ext cx="660400" cy="690433"/>
            </a:xfrm>
            <a:prstGeom prst="rect">
              <a:avLst/>
            </a:prstGeom>
          </p:spPr>
          <p:txBody>
            <a:bodyPr lIns="50800" tIns="50800" rIns="50800" bIns="50800" rtlCol="0" anchor="ctr"/>
            <a:lstStyle/>
            <a:p>
              <a:pPr algn="ctr">
                <a:lnSpc>
                  <a:spcPts val="1960"/>
                </a:lnSpc>
              </a:pPr>
              <a:endParaRPr/>
            </a:p>
          </p:txBody>
        </p:sp>
      </p:grpSp>
      <p:sp>
        <p:nvSpPr>
          <p:cNvPr id="17" name="Freeform 17"/>
          <p:cNvSpPr/>
          <p:nvPr/>
        </p:nvSpPr>
        <p:spPr>
          <a:xfrm rot="-3483228">
            <a:off x="12445927" y="4724530"/>
            <a:ext cx="7727051" cy="6437788"/>
          </a:xfrm>
          <a:custGeom>
            <a:avLst/>
            <a:gdLst/>
            <a:ahLst/>
            <a:cxnLst/>
            <a:rect l="l" t="t" r="r" b="b"/>
            <a:pathLst>
              <a:path w="7727051" h="6437788">
                <a:moveTo>
                  <a:pt x="0" y="0"/>
                </a:moveTo>
                <a:lnTo>
                  <a:pt x="7727051" y="0"/>
                </a:lnTo>
                <a:lnTo>
                  <a:pt x="7727051" y="6437788"/>
                </a:lnTo>
                <a:lnTo>
                  <a:pt x="0" y="6437788"/>
                </a:lnTo>
                <a:lnTo>
                  <a:pt x="0" y="0"/>
                </a:lnTo>
                <a:close/>
              </a:path>
            </a:pathLst>
          </a:custGeom>
          <a:blipFill>
            <a:blip r:embed="rId7">
              <a:alphaModFix amt="17000"/>
              <a:extLst>
                <a:ext uri="{96DAC541-7B7A-43D3-8B79-37D633B846F1}">
                  <asvg:svgBlip xmlns:asvg="http://schemas.microsoft.com/office/drawing/2016/SVG/main" r:embed="rId8"/>
                </a:ext>
              </a:extLst>
            </a:blip>
            <a:stretch>
              <a:fillRect b="-25354"/>
            </a:stretch>
          </a:blipFill>
        </p:spPr>
      </p:sp>
      <p:sp>
        <p:nvSpPr>
          <p:cNvPr id="18" name="TextBox 18"/>
          <p:cNvSpPr txBox="1"/>
          <p:nvPr/>
        </p:nvSpPr>
        <p:spPr>
          <a:xfrm>
            <a:off x="1635603" y="2171700"/>
            <a:ext cx="9288593" cy="1045217"/>
          </a:xfrm>
          <a:prstGeom prst="rect">
            <a:avLst/>
          </a:prstGeom>
        </p:spPr>
        <p:txBody>
          <a:bodyPr lIns="0" tIns="0" rIns="0" bIns="0" rtlCol="0" anchor="t">
            <a:spAutoFit/>
          </a:bodyPr>
          <a:lstStyle/>
          <a:p>
            <a:pPr algn="l">
              <a:lnSpc>
                <a:spcPts val="8030"/>
              </a:lnSpc>
            </a:pPr>
            <a:r>
              <a:rPr lang="en-US" sz="7300" dirty="0">
                <a:solidFill>
                  <a:srgbClr val="1211CA"/>
                </a:solidFill>
                <a:latin typeface="Montserrat Ultra-Bold"/>
              </a:rPr>
              <a:t>GUIDELINE</a:t>
            </a:r>
          </a:p>
        </p:txBody>
      </p:sp>
      <p:sp>
        <p:nvSpPr>
          <p:cNvPr id="19" name="TextBox 19"/>
          <p:cNvSpPr txBox="1"/>
          <p:nvPr/>
        </p:nvSpPr>
        <p:spPr>
          <a:xfrm>
            <a:off x="1635603" y="3404870"/>
            <a:ext cx="11907651" cy="976630"/>
          </a:xfrm>
          <a:prstGeom prst="rect">
            <a:avLst/>
          </a:prstGeom>
        </p:spPr>
        <p:txBody>
          <a:bodyPr lIns="0" tIns="0" rIns="0" bIns="0" rtlCol="0" anchor="t">
            <a:spAutoFit/>
          </a:bodyPr>
          <a:lstStyle/>
          <a:p>
            <a:pPr algn="l">
              <a:lnSpc>
                <a:spcPts val="3920"/>
              </a:lnSpc>
            </a:pPr>
            <a:r>
              <a:rPr lang="en-US" sz="2800" dirty="0">
                <a:solidFill>
                  <a:srgbClr val="101010"/>
                </a:solidFill>
                <a:latin typeface="Montserrat Classic"/>
              </a:rPr>
              <a:t>REFER TO THE IGSCPS POWERPOINT TEMPLATE AS A GUIDE FOR FORMATS AND PRESENTATION RECOMMENDATIONS</a:t>
            </a:r>
          </a:p>
        </p:txBody>
      </p:sp>
      <p:sp>
        <p:nvSpPr>
          <p:cNvPr id="20" name="TextBox 20"/>
          <p:cNvSpPr txBox="1"/>
          <p:nvPr/>
        </p:nvSpPr>
        <p:spPr>
          <a:xfrm>
            <a:off x="1435578" y="4573905"/>
            <a:ext cx="10740416" cy="5217795"/>
          </a:xfrm>
          <a:prstGeom prst="rect">
            <a:avLst/>
          </a:prstGeom>
        </p:spPr>
        <p:txBody>
          <a:bodyPr lIns="0" tIns="0" rIns="0" bIns="0" rtlCol="0" anchor="t">
            <a:spAutoFit/>
          </a:bodyPr>
          <a:lstStyle/>
          <a:p>
            <a:pPr marL="582928" lvl="1" indent="-291464" algn="l">
              <a:lnSpc>
                <a:spcPts val="3779"/>
              </a:lnSpc>
              <a:buFont typeface="Arial"/>
              <a:buChar char="•"/>
            </a:pPr>
            <a:r>
              <a:rPr lang="en-US" sz="2699" dirty="0">
                <a:solidFill>
                  <a:srgbClr val="000000"/>
                </a:solidFill>
                <a:latin typeface="Montserrat Classic"/>
              </a:rPr>
              <a:t>Page set-up: IGSCPS uses a widescreen 16:9 aspect ratio for all presentations. </a:t>
            </a:r>
          </a:p>
          <a:p>
            <a:pPr marL="582928" lvl="1" indent="-291464" algn="l">
              <a:lnSpc>
                <a:spcPts val="3779"/>
              </a:lnSpc>
              <a:buFont typeface="Arial"/>
              <a:buChar char="•"/>
            </a:pPr>
            <a:r>
              <a:rPr lang="en-US" sz="2699" dirty="0">
                <a:solidFill>
                  <a:srgbClr val="000000"/>
                </a:solidFill>
                <a:latin typeface="Montserrat Classic"/>
              </a:rPr>
              <a:t>The first slide of your presentation must contain all information, such as the title of your paper, the authors' names, and affiliation. If necessary, you can also include your photo on the first slide.</a:t>
            </a:r>
          </a:p>
          <a:p>
            <a:pPr marL="582928" lvl="1" indent="-291464" algn="l">
              <a:lnSpc>
                <a:spcPts val="3779"/>
              </a:lnSpc>
              <a:buFont typeface="Arial"/>
              <a:buChar char="•"/>
            </a:pPr>
            <a:r>
              <a:rPr lang="en-US" sz="2699" dirty="0">
                <a:solidFill>
                  <a:srgbClr val="000000"/>
                </a:solidFill>
                <a:latin typeface="Montserrat Classic"/>
              </a:rPr>
              <a:t>All presentations must be in English.</a:t>
            </a:r>
          </a:p>
          <a:p>
            <a:pPr marL="582928" lvl="1" indent="-291464" algn="l">
              <a:lnSpc>
                <a:spcPts val="3779"/>
              </a:lnSpc>
              <a:buFont typeface="Arial"/>
              <a:buChar char="•"/>
            </a:pPr>
            <a:r>
              <a:rPr lang="en-US" sz="2699" dirty="0">
                <a:solidFill>
                  <a:srgbClr val="000000"/>
                </a:solidFill>
                <a:latin typeface="Montserrat Classic"/>
              </a:rPr>
              <a:t>Audio commentary and all information on the slides must be clearly presented.</a:t>
            </a:r>
          </a:p>
          <a:p>
            <a:pPr marL="582928" lvl="1" indent="-291464" algn="l">
              <a:lnSpc>
                <a:spcPts val="3779"/>
              </a:lnSpc>
              <a:buFont typeface="Arial"/>
              <a:buChar char="•"/>
            </a:pPr>
            <a:r>
              <a:rPr lang="en-US" sz="2699" dirty="0">
                <a:solidFill>
                  <a:srgbClr val="000000"/>
                </a:solidFill>
                <a:latin typeface="Montserrat Classic"/>
              </a:rPr>
              <a:t>Background music is not allowed</a:t>
            </a:r>
          </a:p>
          <a:p>
            <a:pPr marL="582928" lvl="1" indent="-291464" algn="l">
              <a:lnSpc>
                <a:spcPts val="3779"/>
              </a:lnSpc>
              <a:buFont typeface="Arial"/>
              <a:buChar char="•"/>
            </a:pPr>
            <a:r>
              <a:rPr lang="en-US" sz="2699" dirty="0">
                <a:solidFill>
                  <a:srgbClr val="000000"/>
                </a:solidFill>
                <a:latin typeface="Montserrat Classic"/>
              </a:rPr>
              <a:t>Delete this slide before begin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grpSp>
        <p:nvGrpSpPr>
          <p:cNvPr id="3" name="Group 3"/>
          <p:cNvGrpSpPr/>
          <p:nvPr/>
        </p:nvGrpSpPr>
        <p:grpSpPr>
          <a:xfrm>
            <a:off x="797000" y="0"/>
            <a:ext cx="231700" cy="10287000"/>
            <a:chOff x="0" y="0"/>
            <a:chExt cx="61024" cy="2709333"/>
          </a:xfrm>
        </p:grpSpPr>
        <p:sp>
          <p:nvSpPr>
            <p:cNvPr id="4" name="Freeform 4"/>
            <p:cNvSpPr/>
            <p:nvPr/>
          </p:nvSpPr>
          <p:spPr>
            <a:xfrm>
              <a:off x="0" y="0"/>
              <a:ext cx="61024" cy="2709333"/>
            </a:xfrm>
            <a:custGeom>
              <a:avLst/>
              <a:gdLst/>
              <a:ahLst/>
              <a:cxnLst/>
              <a:rect l="l" t="t" r="r" b="b"/>
              <a:pathLst>
                <a:path w="61024" h="2709333">
                  <a:moveTo>
                    <a:pt x="0" y="0"/>
                  </a:moveTo>
                  <a:lnTo>
                    <a:pt x="61024" y="0"/>
                  </a:lnTo>
                  <a:lnTo>
                    <a:pt x="61024" y="2709333"/>
                  </a:lnTo>
                  <a:lnTo>
                    <a:pt x="0" y="2709333"/>
                  </a:lnTo>
                  <a:close/>
                </a:path>
              </a:pathLst>
            </a:custGeom>
            <a:solidFill>
              <a:srgbClr val="F9B314"/>
            </a:solidFill>
          </p:spPr>
        </p:sp>
        <p:sp>
          <p:nvSpPr>
            <p:cNvPr id="5" name="TextBox 5"/>
            <p:cNvSpPr txBox="1"/>
            <p:nvPr/>
          </p:nvSpPr>
          <p:spPr>
            <a:xfrm>
              <a:off x="0" y="-38100"/>
              <a:ext cx="61024" cy="2747433"/>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1820659" y="303758"/>
            <a:ext cx="6119261" cy="1027720"/>
            <a:chOff x="0" y="0"/>
            <a:chExt cx="8159015" cy="1370294"/>
          </a:xfrm>
        </p:grpSpPr>
        <p:sp>
          <p:nvSpPr>
            <p:cNvPr id="7" name="Freeform 7"/>
            <p:cNvSpPr/>
            <p:nvPr/>
          </p:nvSpPr>
          <p:spPr>
            <a:xfrm>
              <a:off x="2192580" y="142"/>
              <a:ext cx="2565028" cy="1370152"/>
            </a:xfrm>
            <a:custGeom>
              <a:avLst/>
              <a:gdLst/>
              <a:ahLst/>
              <a:cxnLst/>
              <a:rect l="l" t="t" r="r" b="b"/>
              <a:pathLst>
                <a:path w="2565028" h="1370152">
                  <a:moveTo>
                    <a:pt x="0" y="0"/>
                  </a:moveTo>
                  <a:lnTo>
                    <a:pt x="2565028" y="0"/>
                  </a:lnTo>
                  <a:lnTo>
                    <a:pt x="2565028" y="1370152"/>
                  </a:lnTo>
                  <a:lnTo>
                    <a:pt x="0" y="1370152"/>
                  </a:lnTo>
                  <a:lnTo>
                    <a:pt x="0" y="0"/>
                  </a:lnTo>
                  <a:close/>
                </a:path>
              </a:pathLst>
            </a:custGeom>
            <a:blipFill>
              <a:blip r:embed="rId3"/>
              <a:stretch>
                <a:fillRect/>
              </a:stretch>
            </a:blipFill>
          </p:spPr>
        </p:sp>
        <p:sp>
          <p:nvSpPr>
            <p:cNvPr id="8" name="Freeform 8"/>
            <p:cNvSpPr/>
            <p:nvPr/>
          </p:nvSpPr>
          <p:spPr>
            <a:xfrm>
              <a:off x="6734902" y="0"/>
              <a:ext cx="1424112" cy="1370294"/>
            </a:xfrm>
            <a:custGeom>
              <a:avLst/>
              <a:gdLst/>
              <a:ahLst/>
              <a:cxnLst/>
              <a:rect l="l" t="t" r="r" b="b"/>
              <a:pathLst>
                <a:path w="1424112" h="1370294">
                  <a:moveTo>
                    <a:pt x="0" y="0"/>
                  </a:moveTo>
                  <a:lnTo>
                    <a:pt x="1424113" y="0"/>
                  </a:lnTo>
                  <a:lnTo>
                    <a:pt x="1424113" y="1370294"/>
                  </a:lnTo>
                  <a:lnTo>
                    <a:pt x="0" y="1370294"/>
                  </a:lnTo>
                  <a:lnTo>
                    <a:pt x="0" y="0"/>
                  </a:lnTo>
                  <a:close/>
                </a:path>
              </a:pathLst>
            </a:custGeom>
            <a:blipFill>
              <a:blip r:embed="rId4"/>
              <a:stretch>
                <a:fillRect/>
              </a:stretch>
            </a:blipFill>
          </p:spPr>
        </p:sp>
        <p:sp>
          <p:nvSpPr>
            <p:cNvPr id="9" name="Freeform 9"/>
            <p:cNvSpPr/>
            <p:nvPr/>
          </p:nvSpPr>
          <p:spPr>
            <a:xfrm>
              <a:off x="4757608" y="110792"/>
              <a:ext cx="1834234" cy="1259502"/>
            </a:xfrm>
            <a:custGeom>
              <a:avLst/>
              <a:gdLst/>
              <a:ahLst/>
              <a:cxnLst/>
              <a:rect l="l" t="t" r="r" b="b"/>
              <a:pathLst>
                <a:path w="1834234" h="1259502">
                  <a:moveTo>
                    <a:pt x="0" y="0"/>
                  </a:moveTo>
                  <a:lnTo>
                    <a:pt x="1834234" y="0"/>
                  </a:lnTo>
                  <a:lnTo>
                    <a:pt x="1834234" y="1259502"/>
                  </a:lnTo>
                  <a:lnTo>
                    <a:pt x="0" y="1259502"/>
                  </a:lnTo>
                  <a:lnTo>
                    <a:pt x="0" y="0"/>
                  </a:lnTo>
                  <a:close/>
                </a:path>
              </a:pathLst>
            </a:custGeom>
            <a:blipFill>
              <a:blip r:embed="rId5"/>
              <a:stretch>
                <a:fillRect/>
              </a:stretch>
            </a:blipFill>
          </p:spPr>
        </p:sp>
        <p:sp>
          <p:nvSpPr>
            <p:cNvPr id="10" name="Freeform 10"/>
            <p:cNvSpPr/>
            <p:nvPr/>
          </p:nvSpPr>
          <p:spPr>
            <a:xfrm>
              <a:off x="0" y="28210"/>
              <a:ext cx="2192580" cy="1313875"/>
            </a:xfrm>
            <a:custGeom>
              <a:avLst/>
              <a:gdLst/>
              <a:ahLst/>
              <a:cxnLst/>
              <a:rect l="l" t="t" r="r" b="b"/>
              <a:pathLst>
                <a:path w="2192580" h="1313875">
                  <a:moveTo>
                    <a:pt x="0" y="0"/>
                  </a:moveTo>
                  <a:lnTo>
                    <a:pt x="2192580" y="0"/>
                  </a:lnTo>
                  <a:lnTo>
                    <a:pt x="2192580" y="1313874"/>
                  </a:lnTo>
                  <a:lnTo>
                    <a:pt x="0" y="1313874"/>
                  </a:lnTo>
                  <a:lnTo>
                    <a:pt x="0" y="0"/>
                  </a:lnTo>
                  <a:close/>
                </a:path>
              </a:pathLst>
            </a:custGeom>
            <a:blipFill>
              <a:blip r:embed="rId6"/>
              <a:stretch>
                <a:fillRect/>
              </a:stretch>
            </a:blipFill>
          </p:spPr>
        </p:sp>
      </p:grpSp>
      <p:grpSp>
        <p:nvGrpSpPr>
          <p:cNvPr id="11" name="Group 11"/>
          <p:cNvGrpSpPr/>
          <p:nvPr/>
        </p:nvGrpSpPr>
        <p:grpSpPr>
          <a:xfrm rot="5400000">
            <a:off x="15188372" y="-1964686"/>
            <a:ext cx="47625" cy="6783052"/>
            <a:chOff x="0" y="0"/>
            <a:chExt cx="12543" cy="1786483"/>
          </a:xfrm>
        </p:grpSpPr>
        <p:sp>
          <p:nvSpPr>
            <p:cNvPr id="12" name="Freeform 12"/>
            <p:cNvSpPr/>
            <p:nvPr/>
          </p:nvSpPr>
          <p:spPr>
            <a:xfrm>
              <a:off x="0" y="0"/>
              <a:ext cx="12543" cy="1786483"/>
            </a:xfrm>
            <a:custGeom>
              <a:avLst/>
              <a:gdLst/>
              <a:ahLst/>
              <a:cxnLst/>
              <a:rect l="l" t="t" r="r" b="b"/>
              <a:pathLst>
                <a:path w="12543" h="1786483">
                  <a:moveTo>
                    <a:pt x="0" y="0"/>
                  </a:moveTo>
                  <a:lnTo>
                    <a:pt x="12543" y="0"/>
                  </a:lnTo>
                  <a:lnTo>
                    <a:pt x="12543" y="1786483"/>
                  </a:lnTo>
                  <a:lnTo>
                    <a:pt x="0" y="1786483"/>
                  </a:lnTo>
                  <a:close/>
                </a:path>
              </a:pathLst>
            </a:custGeom>
            <a:solidFill>
              <a:srgbClr val="F9B314"/>
            </a:solidFill>
          </p:spPr>
        </p:sp>
        <p:sp>
          <p:nvSpPr>
            <p:cNvPr id="13" name="TextBox 13"/>
            <p:cNvSpPr txBox="1"/>
            <p:nvPr/>
          </p:nvSpPr>
          <p:spPr>
            <a:xfrm>
              <a:off x="0" y="-38100"/>
              <a:ext cx="12543" cy="1824583"/>
            </a:xfrm>
            <a:prstGeom prst="rect">
              <a:avLst/>
            </a:prstGeom>
          </p:spPr>
          <p:txBody>
            <a:bodyPr lIns="50800" tIns="50800" rIns="50800" bIns="50800" rtlCol="0" anchor="ctr"/>
            <a:lstStyle/>
            <a:p>
              <a:pPr algn="ctr">
                <a:lnSpc>
                  <a:spcPts val="2659"/>
                </a:lnSpc>
                <a:spcBef>
                  <a:spcPct val="0"/>
                </a:spcBef>
              </a:pPr>
              <a:endParaRPr/>
            </a:p>
          </p:txBody>
        </p:sp>
      </p:grpSp>
      <p:grpSp>
        <p:nvGrpSpPr>
          <p:cNvPr id="14" name="Group 14"/>
          <p:cNvGrpSpPr/>
          <p:nvPr/>
        </p:nvGrpSpPr>
        <p:grpSpPr>
          <a:xfrm>
            <a:off x="12376019" y="5143500"/>
            <a:ext cx="8923038" cy="8942739"/>
            <a:chOff x="0" y="0"/>
            <a:chExt cx="812800" cy="814595"/>
          </a:xfrm>
        </p:grpSpPr>
        <p:sp>
          <p:nvSpPr>
            <p:cNvPr id="15" name="Freeform 15"/>
            <p:cNvSpPr/>
            <p:nvPr/>
          </p:nvSpPr>
          <p:spPr>
            <a:xfrm>
              <a:off x="0" y="0"/>
              <a:ext cx="812800" cy="814595"/>
            </a:xfrm>
            <a:custGeom>
              <a:avLst/>
              <a:gdLst/>
              <a:ahLst/>
              <a:cxnLst/>
              <a:rect l="l" t="t" r="r" b="b"/>
              <a:pathLst>
                <a:path w="812800" h="814595">
                  <a:moveTo>
                    <a:pt x="406400" y="0"/>
                  </a:moveTo>
                  <a:cubicBezTo>
                    <a:pt x="181951" y="0"/>
                    <a:pt x="0" y="182353"/>
                    <a:pt x="0" y="407297"/>
                  </a:cubicBezTo>
                  <a:cubicBezTo>
                    <a:pt x="0" y="632241"/>
                    <a:pt x="181951" y="814595"/>
                    <a:pt x="406400" y="814595"/>
                  </a:cubicBezTo>
                  <a:cubicBezTo>
                    <a:pt x="630849" y="814595"/>
                    <a:pt x="812800" y="632241"/>
                    <a:pt x="812800" y="407297"/>
                  </a:cubicBezTo>
                  <a:cubicBezTo>
                    <a:pt x="812800" y="182353"/>
                    <a:pt x="630849" y="0"/>
                    <a:pt x="406400" y="0"/>
                  </a:cubicBezTo>
                  <a:close/>
                </a:path>
              </a:pathLst>
            </a:custGeom>
            <a:solidFill>
              <a:srgbClr val="10478F"/>
            </a:solidFill>
          </p:spPr>
        </p:sp>
        <p:sp>
          <p:nvSpPr>
            <p:cNvPr id="16" name="TextBox 16"/>
            <p:cNvSpPr txBox="1"/>
            <p:nvPr/>
          </p:nvSpPr>
          <p:spPr>
            <a:xfrm>
              <a:off x="76200" y="47793"/>
              <a:ext cx="660400" cy="690433"/>
            </a:xfrm>
            <a:prstGeom prst="rect">
              <a:avLst/>
            </a:prstGeom>
          </p:spPr>
          <p:txBody>
            <a:bodyPr lIns="50800" tIns="50800" rIns="50800" bIns="50800" rtlCol="0" anchor="ctr"/>
            <a:lstStyle/>
            <a:p>
              <a:pPr algn="ctr">
                <a:lnSpc>
                  <a:spcPts val="1960"/>
                </a:lnSpc>
              </a:pPr>
              <a:endParaRPr/>
            </a:p>
          </p:txBody>
        </p:sp>
      </p:grpSp>
      <p:sp>
        <p:nvSpPr>
          <p:cNvPr id="17" name="Freeform 17"/>
          <p:cNvSpPr/>
          <p:nvPr/>
        </p:nvSpPr>
        <p:spPr>
          <a:xfrm rot="-3483228">
            <a:off x="12445927" y="4724530"/>
            <a:ext cx="7727051" cy="6437788"/>
          </a:xfrm>
          <a:custGeom>
            <a:avLst/>
            <a:gdLst/>
            <a:ahLst/>
            <a:cxnLst/>
            <a:rect l="l" t="t" r="r" b="b"/>
            <a:pathLst>
              <a:path w="7727051" h="6437788">
                <a:moveTo>
                  <a:pt x="0" y="0"/>
                </a:moveTo>
                <a:lnTo>
                  <a:pt x="7727051" y="0"/>
                </a:lnTo>
                <a:lnTo>
                  <a:pt x="7727051" y="6437788"/>
                </a:lnTo>
                <a:lnTo>
                  <a:pt x="0" y="6437788"/>
                </a:lnTo>
                <a:lnTo>
                  <a:pt x="0" y="0"/>
                </a:lnTo>
                <a:close/>
              </a:path>
            </a:pathLst>
          </a:custGeom>
          <a:blipFill>
            <a:blip r:embed="rId7">
              <a:alphaModFix amt="17000"/>
              <a:extLst>
                <a:ext uri="{96DAC541-7B7A-43D3-8B79-37D633B846F1}">
                  <asvg:svgBlip xmlns:asvg="http://schemas.microsoft.com/office/drawing/2016/SVG/main" r:embed="rId8"/>
                </a:ext>
              </a:extLst>
            </a:blip>
            <a:stretch>
              <a:fillRect b="-25354"/>
            </a:stretch>
          </a:blipFill>
        </p:spPr>
      </p:sp>
      <p:sp>
        <p:nvSpPr>
          <p:cNvPr id="18" name="TextBox 18"/>
          <p:cNvSpPr txBox="1"/>
          <p:nvPr/>
        </p:nvSpPr>
        <p:spPr>
          <a:xfrm>
            <a:off x="1635603" y="2472587"/>
            <a:ext cx="9288593" cy="1045217"/>
          </a:xfrm>
          <a:prstGeom prst="rect">
            <a:avLst/>
          </a:prstGeom>
        </p:spPr>
        <p:txBody>
          <a:bodyPr lIns="0" tIns="0" rIns="0" bIns="0" rtlCol="0" anchor="t">
            <a:spAutoFit/>
          </a:bodyPr>
          <a:lstStyle/>
          <a:p>
            <a:pPr algn="l">
              <a:lnSpc>
                <a:spcPts val="8030"/>
              </a:lnSpc>
            </a:pPr>
            <a:r>
              <a:rPr lang="en-US" sz="7300" dirty="0">
                <a:solidFill>
                  <a:srgbClr val="010175"/>
                </a:solidFill>
                <a:latin typeface="Montserrat Ultra-Bold"/>
              </a:rPr>
              <a:t>TITLE</a:t>
            </a:r>
          </a:p>
        </p:txBody>
      </p:sp>
      <p:sp>
        <p:nvSpPr>
          <p:cNvPr id="19" name="TextBox 19"/>
          <p:cNvSpPr txBox="1"/>
          <p:nvPr/>
        </p:nvSpPr>
        <p:spPr>
          <a:xfrm>
            <a:off x="1635603" y="4411174"/>
            <a:ext cx="9288593" cy="481330"/>
          </a:xfrm>
          <a:prstGeom prst="rect">
            <a:avLst/>
          </a:prstGeom>
        </p:spPr>
        <p:txBody>
          <a:bodyPr lIns="0" tIns="0" rIns="0" bIns="0" rtlCol="0" anchor="t">
            <a:spAutoFit/>
          </a:bodyPr>
          <a:lstStyle/>
          <a:p>
            <a:pPr algn="l">
              <a:lnSpc>
                <a:spcPts val="3920"/>
              </a:lnSpc>
            </a:pPr>
            <a:r>
              <a:rPr lang="en-US" sz="2800" dirty="0">
                <a:solidFill>
                  <a:srgbClr val="101010"/>
                </a:solidFill>
                <a:latin typeface="Montserrat Classic"/>
              </a:rPr>
              <a:t>AUTHOR NAME</a:t>
            </a:r>
          </a:p>
        </p:txBody>
      </p:sp>
      <p:sp>
        <p:nvSpPr>
          <p:cNvPr id="20" name="TextBox 20"/>
          <p:cNvSpPr txBox="1"/>
          <p:nvPr/>
        </p:nvSpPr>
        <p:spPr>
          <a:xfrm>
            <a:off x="1635603" y="2195088"/>
            <a:ext cx="4501700" cy="356636"/>
          </a:xfrm>
          <a:prstGeom prst="rect">
            <a:avLst/>
          </a:prstGeom>
        </p:spPr>
        <p:txBody>
          <a:bodyPr lIns="0" tIns="0" rIns="0" bIns="0" rtlCol="0" anchor="t">
            <a:spAutoFit/>
          </a:bodyPr>
          <a:lstStyle/>
          <a:p>
            <a:pPr algn="l">
              <a:lnSpc>
                <a:spcPts val="3009"/>
              </a:lnSpc>
            </a:pPr>
            <a:r>
              <a:rPr lang="en-US" sz="2149" dirty="0">
                <a:solidFill>
                  <a:srgbClr val="D09E00"/>
                </a:solidFill>
                <a:latin typeface="Montserrat Ultra-Bold"/>
              </a:rPr>
              <a:t>ABSTRACT ID</a:t>
            </a:r>
          </a:p>
        </p:txBody>
      </p:sp>
      <p:sp>
        <p:nvSpPr>
          <p:cNvPr id="21" name="TextBox 21"/>
          <p:cNvSpPr txBox="1"/>
          <p:nvPr/>
        </p:nvSpPr>
        <p:spPr>
          <a:xfrm>
            <a:off x="1645128" y="5210175"/>
            <a:ext cx="9288593" cy="405764"/>
          </a:xfrm>
          <a:prstGeom prst="rect">
            <a:avLst/>
          </a:prstGeom>
        </p:spPr>
        <p:txBody>
          <a:bodyPr lIns="0" tIns="0" rIns="0" bIns="0" rtlCol="0" anchor="t">
            <a:spAutoFit/>
          </a:bodyPr>
          <a:lstStyle/>
          <a:p>
            <a:pPr algn="l">
              <a:lnSpc>
                <a:spcPts val="3360"/>
              </a:lnSpc>
            </a:pPr>
            <a:r>
              <a:rPr lang="en-US" sz="2400" dirty="0">
                <a:solidFill>
                  <a:srgbClr val="101010"/>
                </a:solidFill>
                <a:latin typeface="Montserrat Classic"/>
              </a:rPr>
              <a:t>AUTHOR AFFILIATION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grpSp>
        <p:nvGrpSpPr>
          <p:cNvPr id="3" name="Group 3"/>
          <p:cNvGrpSpPr/>
          <p:nvPr/>
        </p:nvGrpSpPr>
        <p:grpSpPr>
          <a:xfrm>
            <a:off x="1028700" y="1398732"/>
            <a:ext cx="3540230" cy="51922"/>
            <a:chOff x="0" y="0"/>
            <a:chExt cx="932406" cy="13675"/>
          </a:xfrm>
        </p:grpSpPr>
        <p:sp>
          <p:nvSpPr>
            <p:cNvPr id="4" name="Freeform 4"/>
            <p:cNvSpPr/>
            <p:nvPr/>
          </p:nvSpPr>
          <p:spPr>
            <a:xfrm>
              <a:off x="0" y="0"/>
              <a:ext cx="932406" cy="13675"/>
            </a:xfrm>
            <a:custGeom>
              <a:avLst/>
              <a:gdLst/>
              <a:ahLst/>
              <a:cxnLst/>
              <a:rect l="l" t="t" r="r" b="b"/>
              <a:pathLst>
                <a:path w="932406" h="13675">
                  <a:moveTo>
                    <a:pt x="0" y="0"/>
                  </a:moveTo>
                  <a:lnTo>
                    <a:pt x="932406" y="0"/>
                  </a:lnTo>
                  <a:lnTo>
                    <a:pt x="932406" y="13675"/>
                  </a:lnTo>
                  <a:lnTo>
                    <a:pt x="0" y="13675"/>
                  </a:lnTo>
                  <a:close/>
                </a:path>
              </a:pathLst>
            </a:custGeom>
            <a:solidFill>
              <a:srgbClr val="F9B314"/>
            </a:solidFill>
          </p:spPr>
        </p:sp>
        <p:sp>
          <p:nvSpPr>
            <p:cNvPr id="5" name="TextBox 5"/>
            <p:cNvSpPr txBox="1"/>
            <p:nvPr/>
          </p:nvSpPr>
          <p:spPr>
            <a:xfrm>
              <a:off x="0" y="-38100"/>
              <a:ext cx="932406" cy="51775"/>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1820659" y="303758"/>
            <a:ext cx="6119261" cy="1027720"/>
            <a:chOff x="0" y="0"/>
            <a:chExt cx="8159015" cy="1370294"/>
          </a:xfrm>
        </p:grpSpPr>
        <p:sp>
          <p:nvSpPr>
            <p:cNvPr id="7" name="Freeform 7"/>
            <p:cNvSpPr/>
            <p:nvPr/>
          </p:nvSpPr>
          <p:spPr>
            <a:xfrm>
              <a:off x="2192580" y="142"/>
              <a:ext cx="2565028" cy="1370152"/>
            </a:xfrm>
            <a:custGeom>
              <a:avLst/>
              <a:gdLst/>
              <a:ahLst/>
              <a:cxnLst/>
              <a:rect l="l" t="t" r="r" b="b"/>
              <a:pathLst>
                <a:path w="2565028" h="1370152">
                  <a:moveTo>
                    <a:pt x="0" y="0"/>
                  </a:moveTo>
                  <a:lnTo>
                    <a:pt x="2565028" y="0"/>
                  </a:lnTo>
                  <a:lnTo>
                    <a:pt x="2565028" y="1370152"/>
                  </a:lnTo>
                  <a:lnTo>
                    <a:pt x="0" y="1370152"/>
                  </a:lnTo>
                  <a:lnTo>
                    <a:pt x="0" y="0"/>
                  </a:lnTo>
                  <a:close/>
                </a:path>
              </a:pathLst>
            </a:custGeom>
            <a:blipFill>
              <a:blip r:embed="rId3"/>
              <a:stretch>
                <a:fillRect/>
              </a:stretch>
            </a:blipFill>
          </p:spPr>
        </p:sp>
        <p:sp>
          <p:nvSpPr>
            <p:cNvPr id="8" name="Freeform 8"/>
            <p:cNvSpPr/>
            <p:nvPr/>
          </p:nvSpPr>
          <p:spPr>
            <a:xfrm>
              <a:off x="6734902" y="0"/>
              <a:ext cx="1424112" cy="1370294"/>
            </a:xfrm>
            <a:custGeom>
              <a:avLst/>
              <a:gdLst/>
              <a:ahLst/>
              <a:cxnLst/>
              <a:rect l="l" t="t" r="r" b="b"/>
              <a:pathLst>
                <a:path w="1424112" h="1370294">
                  <a:moveTo>
                    <a:pt x="0" y="0"/>
                  </a:moveTo>
                  <a:lnTo>
                    <a:pt x="1424113" y="0"/>
                  </a:lnTo>
                  <a:lnTo>
                    <a:pt x="1424113" y="1370294"/>
                  </a:lnTo>
                  <a:lnTo>
                    <a:pt x="0" y="1370294"/>
                  </a:lnTo>
                  <a:lnTo>
                    <a:pt x="0" y="0"/>
                  </a:lnTo>
                  <a:close/>
                </a:path>
              </a:pathLst>
            </a:custGeom>
            <a:blipFill>
              <a:blip r:embed="rId4"/>
              <a:stretch>
                <a:fillRect/>
              </a:stretch>
            </a:blipFill>
          </p:spPr>
        </p:sp>
        <p:sp>
          <p:nvSpPr>
            <p:cNvPr id="9" name="Freeform 9"/>
            <p:cNvSpPr/>
            <p:nvPr/>
          </p:nvSpPr>
          <p:spPr>
            <a:xfrm>
              <a:off x="4757608" y="110792"/>
              <a:ext cx="1834234" cy="1259502"/>
            </a:xfrm>
            <a:custGeom>
              <a:avLst/>
              <a:gdLst/>
              <a:ahLst/>
              <a:cxnLst/>
              <a:rect l="l" t="t" r="r" b="b"/>
              <a:pathLst>
                <a:path w="1834234" h="1259502">
                  <a:moveTo>
                    <a:pt x="0" y="0"/>
                  </a:moveTo>
                  <a:lnTo>
                    <a:pt x="1834234" y="0"/>
                  </a:lnTo>
                  <a:lnTo>
                    <a:pt x="1834234" y="1259502"/>
                  </a:lnTo>
                  <a:lnTo>
                    <a:pt x="0" y="1259502"/>
                  </a:lnTo>
                  <a:lnTo>
                    <a:pt x="0" y="0"/>
                  </a:lnTo>
                  <a:close/>
                </a:path>
              </a:pathLst>
            </a:custGeom>
            <a:blipFill>
              <a:blip r:embed="rId5"/>
              <a:stretch>
                <a:fillRect/>
              </a:stretch>
            </a:blipFill>
          </p:spPr>
        </p:sp>
        <p:sp>
          <p:nvSpPr>
            <p:cNvPr id="10" name="Freeform 10"/>
            <p:cNvSpPr/>
            <p:nvPr/>
          </p:nvSpPr>
          <p:spPr>
            <a:xfrm>
              <a:off x="0" y="28210"/>
              <a:ext cx="2192580" cy="1313875"/>
            </a:xfrm>
            <a:custGeom>
              <a:avLst/>
              <a:gdLst/>
              <a:ahLst/>
              <a:cxnLst/>
              <a:rect l="l" t="t" r="r" b="b"/>
              <a:pathLst>
                <a:path w="2192580" h="1313875">
                  <a:moveTo>
                    <a:pt x="0" y="0"/>
                  </a:moveTo>
                  <a:lnTo>
                    <a:pt x="2192580" y="0"/>
                  </a:lnTo>
                  <a:lnTo>
                    <a:pt x="2192580" y="1313874"/>
                  </a:lnTo>
                  <a:lnTo>
                    <a:pt x="0" y="1313874"/>
                  </a:lnTo>
                  <a:lnTo>
                    <a:pt x="0" y="0"/>
                  </a:lnTo>
                  <a:close/>
                </a:path>
              </a:pathLst>
            </a:custGeom>
            <a:blipFill>
              <a:blip r:embed="rId6"/>
              <a:stretch>
                <a:fillRect/>
              </a:stretch>
            </a:blipFill>
          </p:spPr>
        </p:sp>
      </p:grpSp>
      <p:grpSp>
        <p:nvGrpSpPr>
          <p:cNvPr id="11" name="Group 11"/>
          <p:cNvGrpSpPr/>
          <p:nvPr/>
        </p:nvGrpSpPr>
        <p:grpSpPr>
          <a:xfrm rot="5400000">
            <a:off x="15188372" y="-1964686"/>
            <a:ext cx="47625" cy="6783052"/>
            <a:chOff x="0" y="0"/>
            <a:chExt cx="12543" cy="1786483"/>
          </a:xfrm>
        </p:grpSpPr>
        <p:sp>
          <p:nvSpPr>
            <p:cNvPr id="12" name="Freeform 12"/>
            <p:cNvSpPr/>
            <p:nvPr/>
          </p:nvSpPr>
          <p:spPr>
            <a:xfrm>
              <a:off x="0" y="0"/>
              <a:ext cx="12543" cy="1786483"/>
            </a:xfrm>
            <a:custGeom>
              <a:avLst/>
              <a:gdLst/>
              <a:ahLst/>
              <a:cxnLst/>
              <a:rect l="l" t="t" r="r" b="b"/>
              <a:pathLst>
                <a:path w="12543" h="1786483">
                  <a:moveTo>
                    <a:pt x="0" y="0"/>
                  </a:moveTo>
                  <a:lnTo>
                    <a:pt x="12543" y="0"/>
                  </a:lnTo>
                  <a:lnTo>
                    <a:pt x="12543" y="1786483"/>
                  </a:lnTo>
                  <a:lnTo>
                    <a:pt x="0" y="1786483"/>
                  </a:lnTo>
                  <a:close/>
                </a:path>
              </a:pathLst>
            </a:custGeom>
            <a:solidFill>
              <a:srgbClr val="F9B314"/>
            </a:solidFill>
          </p:spPr>
        </p:sp>
        <p:sp>
          <p:nvSpPr>
            <p:cNvPr id="13" name="TextBox 13"/>
            <p:cNvSpPr txBox="1"/>
            <p:nvPr/>
          </p:nvSpPr>
          <p:spPr>
            <a:xfrm>
              <a:off x="0" y="-38100"/>
              <a:ext cx="12543" cy="1824583"/>
            </a:xfrm>
            <a:prstGeom prst="rect">
              <a:avLst/>
            </a:prstGeom>
          </p:spPr>
          <p:txBody>
            <a:bodyPr lIns="50800" tIns="50800" rIns="50800" bIns="50800" rtlCol="0" anchor="ctr"/>
            <a:lstStyle/>
            <a:p>
              <a:pPr algn="ctr">
                <a:lnSpc>
                  <a:spcPts val="2659"/>
                </a:lnSpc>
                <a:spcBef>
                  <a:spcPct val="0"/>
                </a:spcBef>
              </a:pPr>
              <a:endParaRPr/>
            </a:p>
          </p:txBody>
        </p:sp>
      </p:grpSp>
      <p:sp>
        <p:nvSpPr>
          <p:cNvPr id="14" name="TextBox 14"/>
          <p:cNvSpPr txBox="1"/>
          <p:nvPr/>
        </p:nvSpPr>
        <p:spPr>
          <a:xfrm>
            <a:off x="1028700" y="745328"/>
            <a:ext cx="5922266" cy="508152"/>
          </a:xfrm>
          <a:prstGeom prst="rect">
            <a:avLst/>
          </a:prstGeom>
        </p:spPr>
        <p:txBody>
          <a:bodyPr lIns="0" tIns="0" rIns="0" bIns="0" rtlCol="0" anchor="t">
            <a:spAutoFit/>
          </a:bodyPr>
          <a:lstStyle/>
          <a:p>
            <a:pPr algn="l">
              <a:lnSpc>
                <a:spcPts val="3947"/>
              </a:lnSpc>
            </a:pPr>
            <a:r>
              <a:rPr lang="en-US" sz="4200" dirty="0">
                <a:solidFill>
                  <a:srgbClr val="010175"/>
                </a:solidFill>
                <a:latin typeface="Montserrat Heavy"/>
              </a:rPr>
              <a:t>Background</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108</Words>
  <Application>Microsoft Office PowerPoint</Application>
  <PresentationFormat>Custom</PresentationFormat>
  <Paragraphs>13</Paragraphs>
  <Slides>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Montserrat Classic</vt:lpstr>
      <vt:lpstr>Arial</vt:lpstr>
      <vt:lpstr>Calibri</vt:lpstr>
      <vt:lpstr>Montserrat Heavy</vt:lpstr>
      <vt:lpstr>Montserrat Ultra-Bold</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IGSCPS 2024 Presentation File Template</dc:title>
  <cp:lastModifiedBy>invitro FFUA</cp:lastModifiedBy>
  <cp:revision>2</cp:revision>
  <dcterms:created xsi:type="dcterms:W3CDTF">2006-08-16T00:00:00Z</dcterms:created>
  <dcterms:modified xsi:type="dcterms:W3CDTF">2024-06-04T01:16:01Z</dcterms:modified>
  <dc:identifier>DAGHIFkbEgo</dc:identifier>
</cp:coreProperties>
</file>