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</p:sldMasterIdLst>
  <p:notesMasterIdLst>
    <p:notesMasterId r:id="rId7"/>
  </p:notesMasterIdLst>
  <p:sldIdLst>
    <p:sldId id="256" r:id="rId3"/>
    <p:sldId id="292" r:id="rId4"/>
    <p:sldId id="293" r:id="rId5"/>
    <p:sldId id="294" r:id="rId6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Golos Text" panose="020B0604020202020204" charset="0"/>
      <p:regular r:id="rId13"/>
      <p:bold r:id="rId14"/>
    </p:embeddedFont>
    <p:embeddedFont>
      <p:font typeface="Golos Text Medium" panose="020B0604020202020204" charset="0"/>
      <p:regular r:id="rId15"/>
      <p:bold r:id="rId16"/>
    </p:embeddedFont>
    <p:embeddedFont>
      <p:font typeface="Proxima Nova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0ECEC65-BB55-42D0-A766-014959548FA7}">
  <a:tblStyle styleId="{A0ECEC65-BB55-42D0-A766-014959548F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9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a8e28482d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a8e28482d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" name="Google Shape;15770;g22b21ebf290_0_39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1" name="Google Shape;15771;g22b21ebf290_0_39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2a8e28482d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22a8e28482d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3610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" name="Google Shape;15770;g22b21ebf290_0_39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71" name="Google Shape;15771;g22b21ebf290_0_39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29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5100" y="714150"/>
            <a:ext cx="4652400" cy="18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 b="0"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46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subTitle" idx="1"/>
          </p:nvPr>
        </p:nvSpPr>
        <p:spPr>
          <a:xfrm>
            <a:off x="7151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2"/>
          </p:nvPr>
        </p:nvSpPr>
        <p:spPr>
          <a:xfrm>
            <a:off x="7150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3"/>
          </p:nvPr>
        </p:nvSpPr>
        <p:spPr>
          <a:xfrm>
            <a:off x="4572000" y="1767700"/>
            <a:ext cx="3856800" cy="2840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571996" y="1242400"/>
            <a:ext cx="3856800" cy="525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7200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2">
            <a:alphaModFix amt="67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7"/>
          <p:cNvPicPr preferRelativeResize="0"/>
          <p:nvPr/>
        </p:nvPicPr>
        <p:blipFill>
          <a:blip r:embed="rId2">
            <a:alphaModFix amt="29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70C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Golos Text Medium"/>
              <a:buNone/>
              <a:defRPr sz="30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olos Text Medium"/>
              <a:buNone/>
              <a:defRPr sz="3200">
                <a:solidFill>
                  <a:schemeClr val="dk1"/>
                </a:solidFill>
                <a:latin typeface="Golos Text Medium"/>
                <a:ea typeface="Golos Text Medium"/>
                <a:cs typeface="Golos Text Medium"/>
                <a:sym typeface="Golos Text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242450"/>
            <a:ext cx="7713900" cy="33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●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○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olos Text"/>
              <a:buChar char="■"/>
              <a:defRPr>
                <a:solidFill>
                  <a:schemeClr val="dk1"/>
                </a:solidFill>
                <a:latin typeface="Golos Text"/>
                <a:ea typeface="Golos Text"/>
                <a:cs typeface="Golos Text"/>
                <a:sym typeface="Golos Tex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  <p:sldLayoutId id="2147483657" r:id="rId5"/>
    <p:sldLayoutId id="2147483658" r:id="rId6"/>
    <p:sldLayoutId id="2147483662" r:id="rId7"/>
    <p:sldLayoutId id="214748366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070C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ctrTitle"/>
          </p:nvPr>
        </p:nvSpPr>
        <p:spPr>
          <a:xfrm>
            <a:off x="662279" y="1756337"/>
            <a:ext cx="4069842" cy="815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GUIDELINE</a:t>
            </a:r>
            <a:endParaRPr sz="3600" b="1" dirty="0">
              <a:solidFill>
                <a:schemeClr val="accent3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776D1DB-0695-DE54-8E07-79BE21434866}"/>
              </a:ext>
            </a:extLst>
          </p:cNvPr>
          <p:cNvSpPr txBox="1">
            <a:spLocks/>
          </p:cNvSpPr>
          <p:nvPr/>
        </p:nvSpPr>
        <p:spPr>
          <a:xfrm>
            <a:off x="3910074" y="373233"/>
            <a:ext cx="5233926" cy="10105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 to IGSCPS PowerPoint template as a guide for formats and presentation recommendations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46E2E9-6EB6-6426-7433-56A1D523622D}"/>
              </a:ext>
            </a:extLst>
          </p:cNvPr>
          <p:cNvSpPr txBox="1">
            <a:spLocks/>
          </p:cNvSpPr>
          <p:nvPr/>
        </p:nvSpPr>
        <p:spPr>
          <a:xfrm>
            <a:off x="3910074" y="1451481"/>
            <a:ext cx="5200650" cy="3503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set-up: IGSCPS uses a widescreen 16:9 aspect ratio for all presentations.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information such as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title of your paper, authors’ name, affiliation as well as your photo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appear on the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first slide of your presentation.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05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presentation must be in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C05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Audio commentary and all information on the slides must be clearly presented.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background music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 allowed.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C054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Delete this slide before begin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2BA8FC5-DA9F-379A-5D63-3842AD92799E}"/>
              </a:ext>
            </a:extLst>
          </p:cNvPr>
          <p:cNvCxnSpPr/>
          <p:nvPr/>
        </p:nvCxnSpPr>
        <p:spPr>
          <a:xfrm>
            <a:off x="4017818" y="1383831"/>
            <a:ext cx="2341418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81BEB504-2F18-2137-1EAC-34EA4713A313}"/>
              </a:ext>
            </a:extLst>
          </p:cNvPr>
          <p:cNvSpPr/>
          <p:nvPr/>
        </p:nvSpPr>
        <p:spPr>
          <a:xfrm>
            <a:off x="-2542941" y="3203356"/>
            <a:ext cx="4476281" cy="4178820"/>
          </a:xfrm>
          <a:prstGeom prst="ellipse">
            <a:avLst/>
          </a:prstGeom>
          <a:solidFill>
            <a:schemeClr val="bg2">
              <a:lumMod val="5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E60213-BB3C-9DD7-1CD3-629D0A4F5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32463" r="18949" b="16791"/>
          <a:stretch/>
        </p:blipFill>
        <p:spPr>
          <a:xfrm>
            <a:off x="103574" y="85711"/>
            <a:ext cx="2341418" cy="1039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BC729C-DC7C-4AE9-2F88-34E7C4C2A035}"/>
              </a:ext>
            </a:extLst>
          </p:cNvPr>
          <p:cNvSpPr/>
          <p:nvPr/>
        </p:nvSpPr>
        <p:spPr>
          <a:xfrm>
            <a:off x="199293" y="175846"/>
            <a:ext cx="2637692" cy="73855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3B231-EA41-C4AA-536C-AE2A677EA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32463" r="18949" b="16791"/>
          <a:stretch/>
        </p:blipFill>
        <p:spPr>
          <a:xfrm>
            <a:off x="1165478" y="221650"/>
            <a:ext cx="1561103" cy="69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9A5F-B770-7FE1-1853-5AE58F95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17" y="274676"/>
            <a:ext cx="586337" cy="5866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6B3318-736C-D659-B4B5-D2B421D01237}"/>
              </a:ext>
            </a:extLst>
          </p:cNvPr>
          <p:cNvCxnSpPr>
            <a:cxnSpLocks/>
          </p:cNvCxnSpPr>
          <p:nvPr/>
        </p:nvCxnSpPr>
        <p:spPr>
          <a:xfrm>
            <a:off x="1165478" y="336086"/>
            <a:ext cx="0" cy="4638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FFBDFD-AB2A-2EB1-E239-A0503327A259}"/>
              </a:ext>
            </a:extLst>
          </p:cNvPr>
          <p:cNvSpPr txBox="1">
            <a:spLocks/>
          </p:cNvSpPr>
          <p:nvPr/>
        </p:nvSpPr>
        <p:spPr>
          <a:xfrm>
            <a:off x="4981773" y="175846"/>
            <a:ext cx="3107153" cy="54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Tx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International Graduate Student Conference on Pharmaceutical Sciences (IGSCPS) </a:t>
            </a:r>
          </a:p>
          <a:p>
            <a:pPr>
              <a:spcBef>
                <a:spcPts val="0"/>
              </a:spcBef>
              <a:buClrTx/>
            </a:pPr>
            <a:r>
              <a:rPr lang="en-US" sz="1200" dirty="0">
                <a:solidFill>
                  <a:schemeClr val="bg1"/>
                </a:solidFill>
                <a:latin typeface="Calibri" panose="020F0502020204030204"/>
              </a:rPr>
              <a:t>5 August, 2023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55DEDA-BC6B-415D-E08C-7F5207CB946B}"/>
              </a:ext>
            </a:extLst>
          </p:cNvPr>
          <p:cNvSpPr/>
          <p:nvPr/>
        </p:nvSpPr>
        <p:spPr>
          <a:xfrm>
            <a:off x="8253312" y="-667740"/>
            <a:ext cx="1781376" cy="16871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96800-24F4-5C4D-4224-F4C9551E73E9}"/>
              </a:ext>
            </a:extLst>
          </p:cNvPr>
          <p:cNvSpPr/>
          <p:nvPr/>
        </p:nvSpPr>
        <p:spPr>
          <a:xfrm>
            <a:off x="8088926" y="4299914"/>
            <a:ext cx="1781376" cy="16871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4A5F33-3ED9-83B3-608B-0CF7EE21C465}"/>
              </a:ext>
            </a:extLst>
          </p:cNvPr>
          <p:cNvSpPr txBox="1"/>
          <p:nvPr/>
        </p:nvSpPr>
        <p:spPr>
          <a:xfrm>
            <a:off x="199293" y="1298288"/>
            <a:ext cx="233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1800" kern="1200" dirty="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Abstract No.</a:t>
            </a:r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12FFB978-1D0E-9BA0-7AE0-F15826571E5F}"/>
              </a:ext>
            </a:extLst>
          </p:cNvPr>
          <p:cNvSpPr txBox="1">
            <a:spLocks/>
          </p:cNvSpPr>
          <p:nvPr/>
        </p:nvSpPr>
        <p:spPr>
          <a:xfrm>
            <a:off x="726302" y="1874000"/>
            <a:ext cx="5955852" cy="877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Arial Unicode MS" panose="020B0604020202020204" pitchFamily="34" charset="-128"/>
              </a:rPr>
              <a:t>RESEARCH TITLE</a:t>
            </a:r>
          </a:p>
        </p:txBody>
      </p:sp>
      <p:sp>
        <p:nvSpPr>
          <p:cNvPr id="20" name="Subtitle 4">
            <a:extLst>
              <a:ext uri="{FF2B5EF4-FFF2-40B4-BE49-F238E27FC236}">
                <a16:creationId xmlns:a16="http://schemas.microsoft.com/office/drawing/2014/main" id="{6616A3F6-A2A9-FFF9-E122-3BE661C99B45}"/>
              </a:ext>
            </a:extLst>
          </p:cNvPr>
          <p:cNvSpPr txBox="1">
            <a:spLocks/>
          </p:cNvSpPr>
          <p:nvPr/>
        </p:nvSpPr>
        <p:spPr>
          <a:xfrm>
            <a:off x="726302" y="2985233"/>
            <a:ext cx="5955852" cy="47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AUTHOR Name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2D3B5FFF-DFB1-B044-3C96-AE289A781E77}"/>
              </a:ext>
            </a:extLst>
          </p:cNvPr>
          <p:cNvSpPr txBox="1">
            <a:spLocks/>
          </p:cNvSpPr>
          <p:nvPr/>
        </p:nvSpPr>
        <p:spPr>
          <a:xfrm>
            <a:off x="726302" y="3499601"/>
            <a:ext cx="5955852" cy="33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AFFILIATION | Correspondent Email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>
            <a:spLocks noGrp="1"/>
          </p:cNvSpPr>
          <p:nvPr>
            <p:ph type="ctrTitle"/>
          </p:nvPr>
        </p:nvSpPr>
        <p:spPr>
          <a:xfrm>
            <a:off x="141635" y="940924"/>
            <a:ext cx="2303357" cy="8154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tx1"/>
                </a:solidFill>
              </a:rPr>
              <a:t>Background</a:t>
            </a:r>
            <a:endParaRPr sz="2400" b="1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1BEB504-2F18-2137-1EAC-34EA4713A313}"/>
              </a:ext>
            </a:extLst>
          </p:cNvPr>
          <p:cNvSpPr/>
          <p:nvPr/>
        </p:nvSpPr>
        <p:spPr>
          <a:xfrm>
            <a:off x="7597520" y="3461264"/>
            <a:ext cx="4476281" cy="4178820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E60213-BB3C-9DD7-1CD3-629D0A4F5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32463" r="18949" b="16791"/>
          <a:stretch/>
        </p:blipFill>
        <p:spPr>
          <a:xfrm>
            <a:off x="103574" y="85711"/>
            <a:ext cx="2341418" cy="1039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CADCFA-4D09-A00C-AF5A-B0D042FD07BC}"/>
              </a:ext>
            </a:extLst>
          </p:cNvPr>
          <p:cNvSpPr txBox="1"/>
          <p:nvPr/>
        </p:nvSpPr>
        <p:spPr>
          <a:xfrm>
            <a:off x="269631" y="1629508"/>
            <a:ext cx="71979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Here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03676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15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ABC729C-DC7C-4AE9-2F88-34E7C4C2A035}"/>
              </a:ext>
            </a:extLst>
          </p:cNvPr>
          <p:cNvSpPr/>
          <p:nvPr/>
        </p:nvSpPr>
        <p:spPr>
          <a:xfrm>
            <a:off x="199293" y="175846"/>
            <a:ext cx="2637692" cy="738554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43B231-EA41-C4AA-536C-AE2A677EAE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26" t="32463" r="18949" b="16791"/>
          <a:stretch/>
        </p:blipFill>
        <p:spPr>
          <a:xfrm>
            <a:off x="1165478" y="221650"/>
            <a:ext cx="1561103" cy="692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69A5F-B770-7FE1-1853-5AE58F95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17" y="274676"/>
            <a:ext cx="586337" cy="58669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6B3318-736C-D659-B4B5-D2B421D01237}"/>
              </a:ext>
            </a:extLst>
          </p:cNvPr>
          <p:cNvCxnSpPr>
            <a:cxnSpLocks/>
          </p:cNvCxnSpPr>
          <p:nvPr/>
        </p:nvCxnSpPr>
        <p:spPr>
          <a:xfrm>
            <a:off x="1165478" y="336086"/>
            <a:ext cx="0" cy="46387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6FFBDFD-AB2A-2EB1-E239-A0503327A259}"/>
              </a:ext>
            </a:extLst>
          </p:cNvPr>
          <p:cNvSpPr txBox="1">
            <a:spLocks/>
          </p:cNvSpPr>
          <p:nvPr/>
        </p:nvSpPr>
        <p:spPr>
          <a:xfrm>
            <a:off x="4981773" y="175846"/>
            <a:ext cx="3107153" cy="54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International Graduate Student Conference on Pharmaceutical Sciences (IGSCPS)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5 August, 2023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655DEDA-BC6B-415D-E08C-7F5207CB946B}"/>
              </a:ext>
            </a:extLst>
          </p:cNvPr>
          <p:cNvSpPr/>
          <p:nvPr/>
        </p:nvSpPr>
        <p:spPr>
          <a:xfrm>
            <a:off x="8253312" y="-667740"/>
            <a:ext cx="1781376" cy="16871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96800-24F4-5C4D-4224-F4C9551E73E9}"/>
              </a:ext>
            </a:extLst>
          </p:cNvPr>
          <p:cNvSpPr/>
          <p:nvPr/>
        </p:nvSpPr>
        <p:spPr>
          <a:xfrm>
            <a:off x="8088926" y="4299914"/>
            <a:ext cx="1781376" cy="168717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20684F7-BA45-5F3B-B877-B34C9CC05E7A}"/>
              </a:ext>
            </a:extLst>
          </p:cNvPr>
          <p:cNvSpPr txBox="1">
            <a:spLocks/>
          </p:cNvSpPr>
          <p:nvPr/>
        </p:nvSpPr>
        <p:spPr>
          <a:xfrm>
            <a:off x="199293" y="1873113"/>
            <a:ext cx="5498122" cy="1270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770B9F-59F4-8674-005B-58D407C50658}"/>
              </a:ext>
            </a:extLst>
          </p:cNvPr>
          <p:cNvCxnSpPr>
            <a:cxnSpLocks/>
          </p:cNvCxnSpPr>
          <p:nvPr/>
        </p:nvCxnSpPr>
        <p:spPr>
          <a:xfrm>
            <a:off x="389217" y="2837493"/>
            <a:ext cx="1978845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475951"/>
      </p:ext>
    </p:extLst>
  </p:cSld>
  <p:clrMapOvr>
    <a:masterClrMapping/>
  </p:clrMapOvr>
</p:sld>
</file>

<file path=ppt/theme/theme1.xml><?xml version="1.0" encoding="utf-8"?>
<a:theme xmlns:a="http://schemas.openxmlformats.org/drawingml/2006/main" name="Artificial Intelligence by Slidesgo">
  <a:themeElements>
    <a:clrScheme name="Simple Light">
      <a:dk1>
        <a:srgbClr val="333746"/>
      </a:dk1>
      <a:lt1>
        <a:srgbClr val="5B627D"/>
      </a:lt1>
      <a:dk2>
        <a:srgbClr val="C8D3F4"/>
      </a:dk2>
      <a:lt2>
        <a:srgbClr val="E6E9F8"/>
      </a:lt2>
      <a:accent1>
        <a:srgbClr val="6D6AF7"/>
      </a:accent1>
      <a:accent2>
        <a:srgbClr val="EDBBD8"/>
      </a:accent2>
      <a:accent3>
        <a:srgbClr val="E67CB9"/>
      </a:accent3>
      <a:accent4>
        <a:srgbClr val="FFFFFF"/>
      </a:accent4>
      <a:accent5>
        <a:srgbClr val="FFFFFF"/>
      </a:accent5>
      <a:accent6>
        <a:srgbClr val="FFFFFF"/>
      </a:accent6>
      <a:hlink>
        <a:srgbClr val="333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134</Words>
  <Application>Microsoft Office PowerPoint</Application>
  <PresentationFormat>On-screen Show (16:9)</PresentationFormat>
  <Paragraphs>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Golos Text Medium</vt:lpstr>
      <vt:lpstr>Calibri</vt:lpstr>
      <vt:lpstr>Bebas Neue</vt:lpstr>
      <vt:lpstr>Proxima Nova</vt:lpstr>
      <vt:lpstr>Golos Text</vt:lpstr>
      <vt:lpstr>Artificial Intelligence by Slidesgo</vt:lpstr>
      <vt:lpstr>Slidesgo Final Pages</vt:lpstr>
      <vt:lpstr>GUIDELINE</vt:lpstr>
      <vt:lpstr>PowerPoint Presentation</vt:lpstr>
      <vt:lpstr>Background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</dc:title>
  <dc:creator>Favian</dc:creator>
  <cp:lastModifiedBy>Favian</cp:lastModifiedBy>
  <cp:revision>1</cp:revision>
  <dcterms:modified xsi:type="dcterms:W3CDTF">2023-05-16T11:46:41Z</dcterms:modified>
</cp:coreProperties>
</file>