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57" r:id="rId3"/>
    <p:sldId id="258" r:id="rId4"/>
    <p:sldId id="259" r:id="rId5"/>
    <p:sldId id="261" r:id="rId6"/>
    <p:sldId id="262" r:id="rId7"/>
    <p:sldId id="263" r:id="rId8"/>
    <p:sldId id="264" r:id="rId9"/>
    <p:sldId id="265" r:id="rId10"/>
    <p:sldId id="266" r:id="rId11"/>
    <p:sldId id="267"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i+cNFhRA5pWjvqEEWD4ZFm032Oj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780" y="5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MY"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0764551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0" name="Google Shape;160;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7" name="Google Shape;167;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 name="Google Shape;94;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2" name="Google Shape;102;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9" name="Google Shape;10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5" name="Google Shape;125;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2" name="Google Shape;132;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9" name="Google Shape;139;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6" name="Google Shape;146;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3" name="Google Shape;15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MY"/>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MY"/>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MY"/>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MY"/>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MY"/>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MY"/>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MY"/>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MY"/>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MY"/>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MY"/>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2"/>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2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MY"/>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MY"/>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Poster_OralSubmission_IGSCPS202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igscps2021@ff.unair.ac.id"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ctrTitle"/>
          </p:nvPr>
        </p:nvSpPr>
        <p:spPr>
          <a:xfrm>
            <a:off x="1524000" y="1756052"/>
            <a:ext cx="9144000" cy="753511"/>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2500"/>
              <a:buFont typeface="Arial"/>
              <a:buNone/>
            </a:pPr>
            <a:r>
              <a:rPr lang="en-MY" sz="3200" b="1" u="sng" dirty="0">
                <a:latin typeface="Arial Narrow" pitchFamily="34" charset="0"/>
                <a:ea typeface="Arial"/>
                <a:cs typeface="Arial"/>
                <a:sym typeface="Arial"/>
              </a:rPr>
              <a:t>Guidelines for Oral Presentation</a:t>
            </a:r>
            <a:endParaRPr sz="3200" b="1" dirty="0">
              <a:latin typeface="Arial Narrow" pitchFamily="34" charset="0"/>
            </a:endParaRPr>
          </a:p>
        </p:txBody>
      </p:sp>
      <p:sp>
        <p:nvSpPr>
          <p:cNvPr id="89" name="Google Shape;89;p1"/>
          <p:cNvSpPr txBox="1">
            <a:spLocks noGrp="1"/>
          </p:cNvSpPr>
          <p:nvPr>
            <p:ph type="subTitle" idx="1"/>
          </p:nvPr>
        </p:nvSpPr>
        <p:spPr>
          <a:xfrm>
            <a:off x="747650" y="2420888"/>
            <a:ext cx="10993200" cy="4115400"/>
          </a:xfrm>
          <a:prstGeom prst="rect">
            <a:avLst/>
          </a:prstGeom>
          <a:noFill/>
          <a:ln>
            <a:noFill/>
          </a:ln>
        </p:spPr>
        <p:txBody>
          <a:bodyPr spcFirstLastPara="1" wrap="square" lIns="91425" tIns="45700" rIns="91425" bIns="45700" anchor="t" anchorCtr="0">
            <a:noAutofit/>
          </a:bodyPr>
          <a:lstStyle/>
          <a:p>
            <a:pPr marL="0" lvl="0" indent="0" algn="l" rtl="0">
              <a:lnSpc>
                <a:spcPct val="150000"/>
              </a:lnSpc>
              <a:spcBef>
                <a:spcPts val="0"/>
              </a:spcBef>
              <a:spcAft>
                <a:spcPts val="0"/>
              </a:spcAft>
              <a:buClr>
                <a:schemeClr val="dk1"/>
              </a:buClr>
              <a:buSzPts val="1400"/>
              <a:buNone/>
            </a:pPr>
            <a:r>
              <a:rPr lang="en-MY" sz="1400" b="1" dirty="0">
                <a:latin typeface="Arial Narrow" pitchFamily="34" charset="0"/>
                <a:ea typeface="Arial"/>
                <a:cs typeface="Arial"/>
                <a:sym typeface="Arial"/>
              </a:rPr>
              <a:t>1. Submission</a:t>
            </a:r>
            <a:endParaRPr b="1" dirty="0">
              <a:latin typeface="Arial Narrow" pitchFamily="34" charset="0"/>
            </a:endParaRPr>
          </a:p>
          <a:p>
            <a:pPr marL="0" lvl="0" indent="0" algn="just" rtl="0">
              <a:lnSpc>
                <a:spcPct val="150000"/>
              </a:lnSpc>
              <a:spcBef>
                <a:spcPts val="1000"/>
              </a:spcBef>
              <a:spcAft>
                <a:spcPts val="0"/>
              </a:spcAft>
              <a:buClr>
                <a:schemeClr val="dk1"/>
              </a:buClr>
              <a:buSzPts val="1100"/>
              <a:buNone/>
            </a:pPr>
            <a:r>
              <a:rPr lang="en-MY" sz="1600" dirty="0">
                <a:latin typeface="Arial Narrow" pitchFamily="34" charset="0"/>
                <a:ea typeface="Arial"/>
                <a:cs typeface="Arial"/>
                <a:sym typeface="Arial"/>
              </a:rPr>
              <a:t>To ensure participants experience a smooth virtual conference, we would like to have your Oral Presentation in a PDF file by </a:t>
            </a:r>
            <a:r>
              <a:rPr lang="en-MY" sz="1600" dirty="0" err="1">
                <a:latin typeface="Arial Narrow" pitchFamily="34" charset="0"/>
                <a:ea typeface="Arial"/>
                <a:cs typeface="Arial"/>
                <a:sym typeface="Arial"/>
              </a:rPr>
              <a:t>Septermber</a:t>
            </a:r>
            <a:r>
              <a:rPr lang="en-MY" sz="1600" dirty="0">
                <a:latin typeface="Arial Narrow" pitchFamily="34" charset="0"/>
                <a:ea typeface="Arial"/>
                <a:cs typeface="Arial"/>
                <a:sym typeface="Arial"/>
              </a:rPr>
              <a:t> </a:t>
            </a:r>
            <a:r>
              <a:rPr lang="en-MY" sz="1600" dirty="0">
                <a:solidFill>
                  <a:schemeClr val="tx1"/>
                </a:solidFill>
                <a:latin typeface="Arial Narrow" pitchFamily="34" charset="0"/>
                <a:ea typeface="Arial"/>
                <a:cs typeface="Arial"/>
                <a:sym typeface="Arial"/>
              </a:rPr>
              <a:t>24, 2021. The presenter will “share screen” the presentation by themselves. In case any difficulties, the committee will help in “share screen” your presentation slides (PDF) during the Oral Presentation Session. The slide should include no animation. </a:t>
            </a:r>
            <a:endParaRPr sz="1600" dirty="0">
              <a:latin typeface="Arial Narrow" pitchFamily="34" charset="0"/>
            </a:endParaRPr>
          </a:p>
          <a:p>
            <a:pPr marL="0" lvl="0" indent="0" algn="just" rtl="0">
              <a:lnSpc>
                <a:spcPct val="150000"/>
              </a:lnSpc>
              <a:spcBef>
                <a:spcPts val="1000"/>
              </a:spcBef>
              <a:spcAft>
                <a:spcPts val="0"/>
              </a:spcAft>
              <a:buClr>
                <a:schemeClr val="dk1"/>
              </a:buClr>
              <a:buSzPts val="1400"/>
              <a:buNone/>
            </a:pPr>
            <a:r>
              <a:rPr lang="en-MY" sz="1600" dirty="0">
                <a:latin typeface="Arial Narrow" pitchFamily="34" charset="0"/>
                <a:ea typeface="Arial"/>
                <a:cs typeface="Arial"/>
                <a:sym typeface="Arial"/>
              </a:rPr>
              <a:t>File format		: PDF</a:t>
            </a:r>
            <a:endParaRPr sz="1600" dirty="0">
              <a:latin typeface="Arial Narrow" pitchFamily="34" charset="0"/>
            </a:endParaRPr>
          </a:p>
          <a:p>
            <a:pPr marL="0" lvl="0" indent="0" algn="just" rtl="0">
              <a:lnSpc>
                <a:spcPct val="150000"/>
              </a:lnSpc>
              <a:spcBef>
                <a:spcPts val="1000"/>
              </a:spcBef>
              <a:spcAft>
                <a:spcPts val="0"/>
              </a:spcAft>
              <a:buClr>
                <a:schemeClr val="dk1"/>
              </a:buClr>
              <a:buSzPts val="1400"/>
              <a:buNone/>
            </a:pPr>
            <a:r>
              <a:rPr lang="en-MY" sz="1600" dirty="0">
                <a:latin typeface="Arial Narrow" pitchFamily="34" charset="0"/>
                <a:ea typeface="Arial"/>
                <a:cs typeface="Arial"/>
                <a:sym typeface="Arial"/>
              </a:rPr>
              <a:t>Max file size	: 5 MB</a:t>
            </a:r>
            <a:endParaRPr sz="1600" dirty="0">
              <a:latin typeface="Arial Narrow" pitchFamily="34" charset="0"/>
            </a:endParaRPr>
          </a:p>
          <a:p>
            <a:pPr marL="0" lvl="0" indent="0" algn="just" rtl="0">
              <a:lnSpc>
                <a:spcPct val="150000"/>
              </a:lnSpc>
              <a:spcBef>
                <a:spcPts val="1000"/>
              </a:spcBef>
              <a:spcAft>
                <a:spcPts val="0"/>
              </a:spcAft>
              <a:buClr>
                <a:schemeClr val="dk1"/>
              </a:buClr>
              <a:buSzPts val="1400"/>
              <a:buNone/>
            </a:pPr>
            <a:r>
              <a:rPr lang="en-MY" sz="1600" dirty="0">
                <a:latin typeface="Arial Narrow" pitchFamily="34" charset="0"/>
                <a:ea typeface="Arial"/>
                <a:cs typeface="Arial"/>
                <a:sym typeface="Arial"/>
              </a:rPr>
              <a:t>Submit to		: </a:t>
            </a:r>
            <a:r>
              <a:rPr lang="en-MY" sz="1600" dirty="0">
                <a:latin typeface="Arial Narrow" pitchFamily="34" charset="0"/>
                <a:ea typeface="Arial"/>
                <a:cs typeface="Arial"/>
                <a:sym typeface="Arial"/>
                <a:hlinkClick r:id="rId3"/>
              </a:rPr>
              <a:t>https://bit.ly/Poster_OralSubmission_IGSCPS2021</a:t>
            </a:r>
            <a:endParaRPr lang="en-MY" sz="1600" dirty="0">
              <a:latin typeface="Arial Narrow" pitchFamily="34" charset="0"/>
              <a:ea typeface="Arial"/>
              <a:cs typeface="Arial"/>
              <a:sym typeface="Arial"/>
            </a:endParaRPr>
          </a:p>
          <a:p>
            <a:pPr marL="0" lvl="0" indent="0" algn="just" rtl="0">
              <a:lnSpc>
                <a:spcPct val="150000"/>
              </a:lnSpc>
              <a:spcBef>
                <a:spcPts val="1000"/>
              </a:spcBef>
              <a:spcAft>
                <a:spcPts val="0"/>
              </a:spcAft>
              <a:buClr>
                <a:schemeClr val="dk1"/>
              </a:buClr>
              <a:buSzPts val="1400"/>
              <a:buNone/>
            </a:pPr>
            <a:r>
              <a:rPr lang="en-MY" sz="1600" dirty="0">
                <a:latin typeface="Arial Narrow" pitchFamily="34" charset="0"/>
                <a:ea typeface="Arial"/>
                <a:cs typeface="Arial"/>
                <a:sym typeface="Arial"/>
              </a:rPr>
              <a:t>Deadline		: Please submit by September </a:t>
            </a:r>
            <a:r>
              <a:rPr lang="en-MY" sz="1600" dirty="0">
                <a:solidFill>
                  <a:schemeClr val="tx1"/>
                </a:solidFill>
                <a:latin typeface="Arial Narrow" pitchFamily="34" charset="0"/>
                <a:ea typeface="Arial"/>
                <a:cs typeface="Arial"/>
                <a:sym typeface="Arial"/>
              </a:rPr>
              <a:t>24, 2021</a:t>
            </a:r>
            <a:r>
              <a:rPr lang="en-MY" sz="1600" dirty="0">
                <a:latin typeface="Arial Narrow" pitchFamily="34" charset="0"/>
                <a:ea typeface="Arial"/>
                <a:cs typeface="Arial"/>
                <a:sym typeface="Arial"/>
              </a:rPr>
              <a:t>, 11.59pm.</a:t>
            </a:r>
            <a:endParaRPr sz="1600" dirty="0">
              <a:latin typeface="Arial Narrow" pitchFamily="34" charset="0"/>
            </a:endParaRPr>
          </a:p>
          <a:p>
            <a:pPr marL="0" lvl="0" indent="0" algn="just" rtl="0">
              <a:lnSpc>
                <a:spcPct val="150000"/>
              </a:lnSpc>
              <a:spcBef>
                <a:spcPts val="1000"/>
              </a:spcBef>
              <a:spcAft>
                <a:spcPts val="0"/>
              </a:spcAft>
              <a:buClr>
                <a:schemeClr val="dk1"/>
              </a:buClr>
              <a:buSzPts val="1400"/>
              <a:buNone/>
            </a:pPr>
            <a:r>
              <a:rPr lang="en-MY" sz="1600" dirty="0">
                <a:latin typeface="Arial Narrow" pitchFamily="34" charset="0"/>
                <a:ea typeface="Arial"/>
                <a:cs typeface="Arial"/>
                <a:sym typeface="Arial"/>
              </a:rPr>
              <a:t>Please rename your PDF file following this format: &lt;Author's Name&gt;_&lt;Abstract ID No.&gt;_&lt;Abstract Title&gt;.</a:t>
            </a:r>
            <a:endParaRPr sz="1600" dirty="0">
              <a:latin typeface="Arial Narrow" pitchFamily="34" charset="0"/>
            </a:endParaRPr>
          </a:p>
        </p:txBody>
      </p:sp>
      <p:pic>
        <p:nvPicPr>
          <p:cNvPr id="2" name="Picture 1"/>
          <p:cNvPicPr>
            <a:picLocks noChangeAspect="1"/>
          </p:cNvPicPr>
          <p:nvPr/>
        </p:nvPicPr>
        <p:blipFill rotWithShape="1">
          <a:blip r:embed="rId4">
            <a:extLst>
              <a:ext uri="{28A0092B-C50C-407E-A947-70E740481C1C}">
                <a14:useLocalDpi xmlns:a14="http://schemas.microsoft.com/office/drawing/2010/main" val="0"/>
              </a:ext>
            </a:extLst>
          </a:blip>
          <a:srcRect t="14619"/>
          <a:stretch/>
        </p:blipFill>
        <p:spPr>
          <a:xfrm>
            <a:off x="4373488" y="128358"/>
            <a:ext cx="4602832" cy="1578852"/>
          </a:xfrm>
          <a:prstGeom prst="rect">
            <a:avLst/>
          </a:prstGeom>
        </p:spPr>
      </p:pic>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83804" y="116632"/>
            <a:ext cx="1589684" cy="152389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Arial"/>
              <a:buNone/>
            </a:pPr>
            <a:r>
              <a:rPr lang="en-MY" sz="4800" b="1" dirty="0">
                <a:latin typeface="Arial Narrow" pitchFamily="34" charset="0"/>
                <a:ea typeface="Arial"/>
                <a:cs typeface="Arial"/>
                <a:sym typeface="Arial"/>
              </a:rPr>
              <a:t>References</a:t>
            </a:r>
            <a:endParaRPr sz="4800" dirty="0">
              <a:latin typeface="Arial Narrow" pitchFamily="34" charset="0"/>
            </a:endParaRPr>
          </a:p>
        </p:txBody>
      </p:sp>
      <p:sp>
        <p:nvSpPr>
          <p:cNvPr id="163" name="Google Shape;163;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Arial"/>
              <a:buNone/>
            </a:pPr>
            <a:r>
              <a:rPr lang="en-MY" sz="4800" b="1" dirty="0">
                <a:latin typeface="Arial Narrow" pitchFamily="34" charset="0"/>
                <a:ea typeface="Arial"/>
                <a:cs typeface="Arial"/>
                <a:sym typeface="Arial"/>
              </a:rPr>
              <a:t>Acknowledgement</a:t>
            </a:r>
            <a:endParaRPr sz="4800" dirty="0">
              <a:latin typeface="Arial Narrow" pitchFamily="34" charset="0"/>
            </a:endParaRPr>
          </a:p>
        </p:txBody>
      </p:sp>
      <p:sp>
        <p:nvSpPr>
          <p:cNvPr id="170" name="Google Shape;170;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
          <p:cNvSpPr txBox="1">
            <a:spLocks noGrp="1"/>
          </p:cNvSpPr>
          <p:nvPr>
            <p:ph type="body" idx="1"/>
          </p:nvPr>
        </p:nvSpPr>
        <p:spPr>
          <a:xfrm>
            <a:off x="1199456" y="618671"/>
            <a:ext cx="10298361" cy="5737679"/>
          </a:xfrm>
          <a:prstGeom prst="rect">
            <a:avLst/>
          </a:prstGeom>
          <a:noFill/>
          <a:ln>
            <a:noFill/>
          </a:ln>
        </p:spPr>
        <p:txBody>
          <a:bodyPr spcFirstLastPara="1" wrap="square" lIns="91425" tIns="45700" rIns="91425" bIns="45700" anchor="t" anchorCtr="0">
            <a:noAutofit/>
          </a:bodyPr>
          <a:lstStyle/>
          <a:p>
            <a:pPr marL="0" lvl="0" indent="0" algn="just" rtl="0">
              <a:lnSpc>
                <a:spcPct val="150000"/>
              </a:lnSpc>
              <a:spcBef>
                <a:spcPts val="0"/>
              </a:spcBef>
              <a:spcAft>
                <a:spcPts val="0"/>
              </a:spcAft>
              <a:buClr>
                <a:schemeClr val="dk1"/>
              </a:buClr>
              <a:buSzPts val="1400"/>
              <a:buNone/>
            </a:pPr>
            <a:r>
              <a:rPr lang="en-MY" sz="1600" b="1" dirty="0">
                <a:latin typeface="Arial Narrow" pitchFamily="34" charset="0"/>
                <a:ea typeface="Arial"/>
                <a:cs typeface="Arial"/>
                <a:sym typeface="Arial"/>
              </a:rPr>
              <a:t>2. Formatting requirements</a:t>
            </a:r>
            <a:endParaRPr sz="1600" dirty="0">
              <a:latin typeface="Arial Narrow" pitchFamily="34" charset="0"/>
            </a:endParaRPr>
          </a:p>
          <a:p>
            <a:pPr marL="0" lvl="0" indent="0" algn="just" rtl="0">
              <a:lnSpc>
                <a:spcPct val="150000"/>
              </a:lnSpc>
              <a:spcBef>
                <a:spcPts val="1000"/>
              </a:spcBef>
              <a:spcAft>
                <a:spcPts val="0"/>
              </a:spcAft>
              <a:buClr>
                <a:schemeClr val="dk1"/>
              </a:buClr>
              <a:buSzPts val="1400"/>
              <a:buNone/>
            </a:pPr>
            <a:r>
              <a:rPr lang="en-MY" sz="1600" dirty="0">
                <a:latin typeface="Arial Narrow" pitchFamily="34" charset="0"/>
                <a:ea typeface="Arial"/>
                <a:cs typeface="Arial"/>
                <a:sym typeface="Arial"/>
              </a:rPr>
              <a:t>General formatting requirements include:</a:t>
            </a:r>
            <a:endParaRPr sz="1600" dirty="0">
              <a:latin typeface="Arial Narrow" pitchFamily="34" charset="0"/>
            </a:endParaRPr>
          </a:p>
          <a:p>
            <a:pPr marL="685800" lvl="1" indent="-228600" algn="just" rtl="0">
              <a:lnSpc>
                <a:spcPct val="150000"/>
              </a:lnSpc>
              <a:spcBef>
                <a:spcPts val="500"/>
              </a:spcBef>
              <a:spcAft>
                <a:spcPts val="0"/>
              </a:spcAft>
              <a:buClr>
                <a:schemeClr val="dk1"/>
              </a:buClr>
              <a:buSzPts val="1400"/>
              <a:buChar char="•"/>
            </a:pPr>
            <a:r>
              <a:rPr lang="en-MY" sz="1600" dirty="0">
                <a:latin typeface="Arial Narrow" pitchFamily="34" charset="0"/>
                <a:ea typeface="Arial"/>
                <a:cs typeface="Arial"/>
                <a:sym typeface="Arial"/>
              </a:rPr>
              <a:t>Orientation		: Landscape</a:t>
            </a:r>
            <a:endParaRPr sz="1600" dirty="0">
              <a:latin typeface="Arial Narrow" pitchFamily="34" charset="0"/>
            </a:endParaRPr>
          </a:p>
          <a:p>
            <a:pPr marL="685800" lvl="1" indent="-228600" algn="just" rtl="0">
              <a:lnSpc>
                <a:spcPct val="150000"/>
              </a:lnSpc>
              <a:spcBef>
                <a:spcPts val="500"/>
              </a:spcBef>
              <a:spcAft>
                <a:spcPts val="0"/>
              </a:spcAft>
              <a:buClr>
                <a:schemeClr val="dk1"/>
              </a:buClr>
              <a:buSzPts val="1400"/>
              <a:buChar char="•"/>
            </a:pPr>
            <a:r>
              <a:rPr lang="en-MY" sz="1600" dirty="0">
                <a:latin typeface="Arial Narrow" pitchFamily="34" charset="0"/>
                <a:ea typeface="Arial"/>
                <a:cs typeface="Arial"/>
                <a:sym typeface="Arial"/>
              </a:rPr>
              <a:t>Slide size		: Widescreen 13.333 inches x 7.5 inches (33.867 cm x 19.05 cm)</a:t>
            </a:r>
            <a:endParaRPr sz="1600" dirty="0">
              <a:latin typeface="Arial Narrow" pitchFamily="34" charset="0"/>
            </a:endParaRPr>
          </a:p>
          <a:p>
            <a:pPr marL="685800" lvl="1" indent="-228600" algn="just" rtl="0">
              <a:lnSpc>
                <a:spcPct val="150000"/>
              </a:lnSpc>
              <a:spcBef>
                <a:spcPts val="500"/>
              </a:spcBef>
              <a:spcAft>
                <a:spcPts val="0"/>
              </a:spcAft>
              <a:buClr>
                <a:schemeClr val="dk1"/>
              </a:buClr>
              <a:buSzPts val="1400"/>
              <a:buChar char="•"/>
            </a:pPr>
            <a:r>
              <a:rPr lang="en-MY" sz="1600" dirty="0">
                <a:latin typeface="Arial Narrow" pitchFamily="34" charset="0"/>
                <a:ea typeface="Arial"/>
                <a:cs typeface="Arial"/>
                <a:sym typeface="Arial"/>
              </a:rPr>
              <a:t>Resolution		: 1920x1080 (16:9)</a:t>
            </a:r>
            <a:endParaRPr sz="1600" dirty="0">
              <a:latin typeface="Arial Narrow" pitchFamily="34" charset="0"/>
            </a:endParaRPr>
          </a:p>
          <a:p>
            <a:pPr marL="685800" lvl="1" indent="-228600" algn="just" rtl="0">
              <a:lnSpc>
                <a:spcPct val="150000"/>
              </a:lnSpc>
              <a:spcBef>
                <a:spcPts val="500"/>
              </a:spcBef>
              <a:spcAft>
                <a:spcPts val="0"/>
              </a:spcAft>
              <a:buClr>
                <a:schemeClr val="dk1"/>
              </a:buClr>
              <a:buSzPts val="1400"/>
              <a:buChar char="•"/>
            </a:pPr>
            <a:r>
              <a:rPr lang="en-MY" sz="1600" dirty="0">
                <a:latin typeface="Arial Narrow" pitchFamily="34" charset="0"/>
                <a:ea typeface="Arial"/>
                <a:cs typeface="Arial"/>
                <a:sym typeface="Arial"/>
              </a:rPr>
              <a:t>Number of slide	: Maximum of 10 slides / pages, excluding the cover slide (title slide)</a:t>
            </a:r>
            <a:endParaRPr sz="1600" dirty="0">
              <a:latin typeface="Arial Narrow" pitchFamily="34" charset="0"/>
            </a:endParaRPr>
          </a:p>
          <a:p>
            <a:pPr marL="685800" lvl="1" indent="-228600" algn="just" rtl="0">
              <a:lnSpc>
                <a:spcPct val="150000"/>
              </a:lnSpc>
              <a:spcBef>
                <a:spcPts val="500"/>
              </a:spcBef>
              <a:spcAft>
                <a:spcPts val="0"/>
              </a:spcAft>
              <a:buClr>
                <a:schemeClr val="dk1"/>
              </a:buClr>
              <a:buSzPts val="1400"/>
              <a:buChar char="•"/>
            </a:pPr>
            <a:r>
              <a:rPr lang="en-MY" sz="1600" dirty="0">
                <a:latin typeface="Arial Narrow" pitchFamily="34" charset="0"/>
                <a:ea typeface="Arial"/>
                <a:cs typeface="Arial"/>
                <a:sym typeface="Arial"/>
              </a:rPr>
              <a:t>You may use the template provided in this file to create your slides.</a:t>
            </a:r>
            <a:endParaRPr sz="1600" dirty="0">
              <a:latin typeface="Arial Narrow" pitchFamily="34" charset="0"/>
              <a:ea typeface="Arial"/>
              <a:cs typeface="Arial"/>
              <a:sym typeface="Arial"/>
            </a:endParaRPr>
          </a:p>
          <a:p>
            <a:pPr marL="685800" lvl="1" indent="-228600" algn="just" rtl="0">
              <a:lnSpc>
                <a:spcPct val="150000"/>
              </a:lnSpc>
              <a:spcBef>
                <a:spcPts val="500"/>
              </a:spcBef>
              <a:spcAft>
                <a:spcPts val="0"/>
              </a:spcAft>
              <a:buSzPts val="1400"/>
              <a:buFont typeface="Arial"/>
              <a:buChar char="•"/>
            </a:pPr>
            <a:r>
              <a:rPr lang="en-MY" sz="1600" dirty="0">
                <a:latin typeface="Arial Narrow" pitchFamily="34" charset="0"/>
                <a:ea typeface="Arial"/>
                <a:cs typeface="Arial"/>
                <a:sym typeface="Arial"/>
              </a:rPr>
              <a:t>Please save your slides as a PDF file for submission.</a:t>
            </a:r>
            <a:endParaRPr sz="1600" dirty="0">
              <a:latin typeface="Arial Narrow" pitchFamily="34" charset="0"/>
              <a:ea typeface="Arial"/>
              <a:cs typeface="Arial"/>
              <a:sym typeface="Arial"/>
            </a:endParaRPr>
          </a:p>
          <a:p>
            <a:pPr marL="0" lvl="0" indent="0" algn="just" rtl="0">
              <a:lnSpc>
                <a:spcPct val="150000"/>
              </a:lnSpc>
              <a:spcBef>
                <a:spcPts val="1000"/>
              </a:spcBef>
              <a:spcAft>
                <a:spcPts val="0"/>
              </a:spcAft>
              <a:buClr>
                <a:schemeClr val="dk1"/>
              </a:buClr>
              <a:buSzPts val="1400"/>
              <a:buNone/>
            </a:pPr>
            <a:r>
              <a:rPr lang="en-MY" sz="1600" b="1" dirty="0">
                <a:latin typeface="Arial Narrow" pitchFamily="34" charset="0"/>
                <a:ea typeface="Arial"/>
                <a:cs typeface="Arial"/>
                <a:sym typeface="Arial"/>
              </a:rPr>
              <a:t>3. Oral Presentation</a:t>
            </a:r>
            <a:endParaRPr sz="1600" dirty="0">
              <a:latin typeface="Arial Narrow" pitchFamily="34" charset="0"/>
            </a:endParaRPr>
          </a:p>
          <a:p>
            <a:pPr marL="228600" lvl="0" indent="-228600" algn="just" rtl="0">
              <a:lnSpc>
                <a:spcPct val="150000"/>
              </a:lnSpc>
              <a:spcBef>
                <a:spcPts val="1000"/>
              </a:spcBef>
              <a:spcAft>
                <a:spcPts val="0"/>
              </a:spcAft>
              <a:buClr>
                <a:schemeClr val="dk1"/>
              </a:buClr>
              <a:buSzPts val="1400"/>
              <a:buFont typeface="Arial"/>
              <a:buChar char="•"/>
            </a:pPr>
            <a:r>
              <a:rPr lang="en-MY" sz="1600" dirty="0">
                <a:latin typeface="Arial Narrow" pitchFamily="34" charset="0"/>
                <a:ea typeface="Arial"/>
                <a:cs typeface="Arial"/>
                <a:sym typeface="Arial"/>
              </a:rPr>
              <a:t>The presenter will project the slides (PDF) during the Oral Presentation Session </a:t>
            </a:r>
            <a:r>
              <a:rPr lang="en-US" sz="1600">
                <a:solidFill>
                  <a:schemeClr val="dk1"/>
                </a:solidFill>
                <a:latin typeface="Arial Narrow" panose="020B0606020202030204" pitchFamily="34" charset="0"/>
                <a:ea typeface="Arial"/>
                <a:cs typeface="Arial"/>
                <a:sym typeface="Arial"/>
              </a:rPr>
              <a:t>for 10 minutes</a:t>
            </a:r>
            <a:endParaRPr sz="1600" dirty="0">
              <a:latin typeface="Arial Narrow" pitchFamily="34" charset="0"/>
            </a:endParaRPr>
          </a:p>
          <a:p>
            <a:pPr marL="228600" lvl="0" indent="-228600" algn="just" rtl="0">
              <a:lnSpc>
                <a:spcPct val="150000"/>
              </a:lnSpc>
              <a:spcBef>
                <a:spcPts val="1000"/>
              </a:spcBef>
              <a:spcAft>
                <a:spcPts val="0"/>
              </a:spcAft>
              <a:buClr>
                <a:schemeClr val="dk1"/>
              </a:buClr>
              <a:buSzPts val="1400"/>
              <a:buFont typeface="Arial"/>
              <a:buChar char="•"/>
            </a:pPr>
            <a:r>
              <a:rPr lang="en-US" sz="1600" dirty="0">
                <a:latin typeface="Arial Narrow" pitchFamily="34" charset="0"/>
                <a:ea typeface="Arial"/>
                <a:cs typeface="Arial"/>
                <a:sym typeface="Arial"/>
              </a:rPr>
              <a:t>In case any error, </a:t>
            </a:r>
            <a:r>
              <a:rPr lang="en-MY" sz="1600" dirty="0">
                <a:solidFill>
                  <a:schemeClr val="tx1"/>
                </a:solidFill>
                <a:latin typeface="Arial Narrow" pitchFamily="34" charset="0"/>
                <a:ea typeface="Arial"/>
                <a:cs typeface="Arial"/>
                <a:sym typeface="Arial"/>
              </a:rPr>
              <a:t>the committee will help in “share screen” your presentation slides (PDF) during the Oral Presentation Session.</a:t>
            </a:r>
          </a:p>
          <a:p>
            <a:pPr marL="228600" lvl="0" indent="-228600" algn="just" rtl="0">
              <a:lnSpc>
                <a:spcPct val="150000"/>
              </a:lnSpc>
              <a:spcBef>
                <a:spcPts val="1000"/>
              </a:spcBef>
              <a:spcAft>
                <a:spcPts val="0"/>
              </a:spcAft>
              <a:buClr>
                <a:schemeClr val="dk1"/>
              </a:buClr>
              <a:buSzPts val="1400"/>
              <a:buFont typeface="Arial"/>
              <a:buChar char="•"/>
            </a:pPr>
            <a:r>
              <a:rPr lang="en-MY" sz="1600" dirty="0">
                <a:latin typeface="Arial Narrow" pitchFamily="34" charset="0"/>
                <a:ea typeface="Arial"/>
                <a:cs typeface="Arial"/>
                <a:sym typeface="Arial"/>
              </a:rPr>
              <a:t>It will be followed by a 4-minute Q&amp;A session.</a:t>
            </a:r>
            <a:endParaRPr sz="1600" dirty="0">
              <a:latin typeface="Arial Narrow" pitchFamily="34" charset="0"/>
            </a:endParaRPr>
          </a:p>
          <a:p>
            <a:pPr marL="228600" lvl="0" indent="-139700" algn="l" rtl="0">
              <a:lnSpc>
                <a:spcPct val="90000"/>
              </a:lnSpc>
              <a:spcBef>
                <a:spcPts val="1000"/>
              </a:spcBef>
              <a:spcAft>
                <a:spcPts val="0"/>
              </a:spcAft>
              <a:buClr>
                <a:schemeClr val="dk1"/>
              </a:buClr>
              <a:buSzPts val="1400"/>
              <a:buNone/>
            </a:pPr>
            <a:endParaRPr sz="1400" dirty="0">
              <a:latin typeface="Arial"/>
              <a:ea typeface="Arial"/>
              <a:cs typeface="Arial"/>
              <a:sym typeface="Arial"/>
            </a:endParaRPr>
          </a:p>
        </p:txBody>
      </p:sp>
      <p:sp>
        <p:nvSpPr>
          <p:cNvPr id="98" name="Google Shape;98;p2"/>
          <p:cNvSpPr txBox="1"/>
          <p:nvPr/>
        </p:nvSpPr>
        <p:spPr>
          <a:xfrm>
            <a:off x="1524000" y="1756052"/>
            <a:ext cx="9144000" cy="753511"/>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chemeClr val="dk1"/>
              </a:buClr>
              <a:buSzPts val="2500"/>
              <a:buFont typeface="Calibri"/>
              <a:buNone/>
            </a:pPr>
            <a:endParaRPr sz="2500" b="1" i="0" u="sng" strike="noStrike" cap="non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3"/>
          <p:cNvSpPr txBox="1">
            <a:spLocks noGrp="1"/>
          </p:cNvSpPr>
          <p:nvPr>
            <p:ph type="body" idx="1"/>
          </p:nvPr>
        </p:nvSpPr>
        <p:spPr>
          <a:xfrm>
            <a:off x="911424" y="836712"/>
            <a:ext cx="10945216" cy="5244600"/>
          </a:xfrm>
          <a:prstGeom prst="rect">
            <a:avLst/>
          </a:prstGeom>
          <a:noFill/>
          <a:ln>
            <a:noFill/>
          </a:ln>
        </p:spPr>
        <p:txBody>
          <a:bodyPr spcFirstLastPara="1" wrap="square" lIns="91425" tIns="45700" rIns="91425" bIns="45700" anchor="t" anchorCtr="0">
            <a:noAutofit/>
          </a:bodyPr>
          <a:lstStyle/>
          <a:p>
            <a:pPr marL="0" lvl="0" indent="0" algn="just" rtl="0">
              <a:lnSpc>
                <a:spcPct val="150000"/>
              </a:lnSpc>
              <a:spcBef>
                <a:spcPts val="0"/>
              </a:spcBef>
              <a:spcAft>
                <a:spcPts val="0"/>
              </a:spcAft>
              <a:buClr>
                <a:schemeClr val="dk1"/>
              </a:buClr>
              <a:buSzPct val="92831"/>
              <a:buNone/>
            </a:pPr>
            <a:r>
              <a:rPr lang="en-MY" sz="1600" b="1" dirty="0">
                <a:solidFill>
                  <a:schemeClr val="dk1"/>
                </a:solidFill>
                <a:latin typeface="Arial Narrow" pitchFamily="34" charset="0"/>
                <a:ea typeface="Arial"/>
                <a:cs typeface="Arial"/>
                <a:sym typeface="Arial"/>
              </a:rPr>
              <a:t>4. Oral Presentation Preparation Guidelines</a:t>
            </a:r>
            <a:endParaRPr sz="1600" dirty="0">
              <a:latin typeface="Arial Narrow" pitchFamily="34" charset="0"/>
            </a:endParaRPr>
          </a:p>
          <a:p>
            <a:pPr marL="228600" lvl="0" indent="-228282" algn="just" rtl="0">
              <a:lnSpc>
                <a:spcPct val="150000"/>
              </a:lnSpc>
              <a:spcBef>
                <a:spcPts val="1000"/>
              </a:spcBef>
              <a:spcAft>
                <a:spcPts val="0"/>
              </a:spcAft>
              <a:buClr>
                <a:schemeClr val="dk1"/>
              </a:buClr>
              <a:buSzPct val="100000"/>
              <a:buChar char="•"/>
            </a:pPr>
            <a:r>
              <a:rPr lang="en-MY" sz="1600" dirty="0">
                <a:solidFill>
                  <a:schemeClr val="dk1"/>
                </a:solidFill>
                <a:latin typeface="Arial Narrow" pitchFamily="34" charset="0"/>
                <a:ea typeface="Arial"/>
                <a:cs typeface="Arial"/>
                <a:sym typeface="Arial"/>
              </a:rPr>
              <a:t>You may use the template on the next slides as your starting point, and proceed with formatting as you wish.</a:t>
            </a:r>
            <a:endParaRPr sz="1600" dirty="0">
              <a:latin typeface="Arial Narrow" pitchFamily="34" charset="0"/>
            </a:endParaRPr>
          </a:p>
          <a:p>
            <a:pPr marL="228600" lvl="0" indent="-228282" algn="just" rtl="0">
              <a:lnSpc>
                <a:spcPct val="150000"/>
              </a:lnSpc>
              <a:spcBef>
                <a:spcPts val="1000"/>
              </a:spcBef>
              <a:spcAft>
                <a:spcPts val="0"/>
              </a:spcAft>
              <a:buClr>
                <a:schemeClr val="dk1"/>
              </a:buClr>
              <a:buSzPct val="100000"/>
              <a:buFont typeface="Arial"/>
              <a:buChar char="•"/>
            </a:pPr>
            <a:r>
              <a:rPr lang="en-MY" sz="1600" dirty="0">
                <a:solidFill>
                  <a:schemeClr val="dk1"/>
                </a:solidFill>
                <a:latin typeface="Arial Narrow" pitchFamily="34" charset="0"/>
                <a:ea typeface="Arial"/>
                <a:cs typeface="Arial"/>
                <a:sym typeface="Arial"/>
              </a:rPr>
              <a:t>Please include the A</a:t>
            </a:r>
            <a:r>
              <a:rPr lang="en-MY" sz="1600" dirty="0">
                <a:latin typeface="Arial Narrow" pitchFamily="34" charset="0"/>
                <a:ea typeface="Arial"/>
                <a:cs typeface="Arial"/>
                <a:sym typeface="Arial"/>
              </a:rPr>
              <a:t>bstract ID, </a:t>
            </a:r>
            <a:r>
              <a:rPr lang="en-MY" sz="1600" dirty="0">
                <a:solidFill>
                  <a:schemeClr val="dk1"/>
                </a:solidFill>
                <a:latin typeface="Arial Narrow" pitchFamily="34" charset="0"/>
                <a:ea typeface="Arial"/>
                <a:cs typeface="Arial"/>
                <a:sym typeface="Arial"/>
              </a:rPr>
              <a:t>study title, presenting author with the affiliation and corresponding email on the cover slide (title slide).</a:t>
            </a:r>
            <a:endParaRPr sz="1600" dirty="0">
              <a:solidFill>
                <a:schemeClr val="dk1"/>
              </a:solidFill>
              <a:latin typeface="Arial Narrow" pitchFamily="34" charset="0"/>
              <a:ea typeface="Arial"/>
              <a:cs typeface="Arial"/>
              <a:sym typeface="Arial"/>
            </a:endParaRPr>
          </a:p>
          <a:p>
            <a:pPr marL="228600" lvl="0" indent="-228282" algn="just" rtl="0">
              <a:lnSpc>
                <a:spcPct val="150000"/>
              </a:lnSpc>
              <a:spcBef>
                <a:spcPts val="1000"/>
              </a:spcBef>
              <a:spcAft>
                <a:spcPts val="0"/>
              </a:spcAft>
              <a:buClr>
                <a:schemeClr val="dk1"/>
              </a:buClr>
              <a:buSzPct val="100000"/>
              <a:buFont typeface="Arial"/>
              <a:buChar char="•"/>
            </a:pPr>
            <a:r>
              <a:rPr lang="en-MY" sz="1600" dirty="0">
                <a:latin typeface="Arial Narrow" pitchFamily="34" charset="0"/>
                <a:ea typeface="Arial"/>
                <a:cs typeface="Arial"/>
                <a:sym typeface="Arial"/>
              </a:rPr>
              <a:t>The slides have to include all: Background, Objective, Materials and Methods, Results, Conclusion. You may include Reference and Acknowledgments, if applicable.</a:t>
            </a:r>
            <a:endParaRPr sz="1600" dirty="0">
              <a:latin typeface="Arial Narrow" pitchFamily="34" charset="0"/>
            </a:endParaRPr>
          </a:p>
          <a:p>
            <a:pPr marL="228600" lvl="0" indent="-228282" algn="just" rtl="0">
              <a:lnSpc>
                <a:spcPct val="150000"/>
              </a:lnSpc>
              <a:spcBef>
                <a:spcPts val="1000"/>
              </a:spcBef>
              <a:spcAft>
                <a:spcPts val="0"/>
              </a:spcAft>
              <a:buClr>
                <a:schemeClr val="dk1"/>
              </a:buClr>
              <a:buSzPct val="100000"/>
              <a:buFont typeface="Arial"/>
              <a:buChar char="•"/>
            </a:pPr>
            <a:r>
              <a:rPr lang="en-MY" sz="1600" dirty="0">
                <a:latin typeface="Arial Narrow" pitchFamily="34" charset="0"/>
                <a:ea typeface="Arial"/>
                <a:cs typeface="Arial"/>
                <a:sym typeface="Arial"/>
              </a:rPr>
              <a:t>Text size must be readable (minimum font size 14 </a:t>
            </a:r>
            <a:r>
              <a:rPr lang="en-MY" sz="1600" dirty="0" err="1">
                <a:latin typeface="Arial Narrow" pitchFamily="34" charset="0"/>
                <a:ea typeface="Arial"/>
                <a:cs typeface="Arial"/>
                <a:sym typeface="Arial"/>
              </a:rPr>
              <a:t>pt</a:t>
            </a:r>
            <a:r>
              <a:rPr lang="en-MY" sz="1600" dirty="0">
                <a:latin typeface="Arial Narrow" pitchFamily="34" charset="0"/>
                <a:ea typeface="Arial"/>
                <a:cs typeface="Arial"/>
                <a:sym typeface="Arial"/>
              </a:rPr>
              <a:t>)</a:t>
            </a:r>
            <a:endParaRPr sz="1600" dirty="0">
              <a:latin typeface="Arial Narrow" pitchFamily="34" charset="0"/>
            </a:endParaRPr>
          </a:p>
          <a:p>
            <a:pPr marL="228600" lvl="0" indent="-228282" algn="just" rtl="0">
              <a:lnSpc>
                <a:spcPct val="150000"/>
              </a:lnSpc>
              <a:spcBef>
                <a:spcPts val="1000"/>
              </a:spcBef>
              <a:spcAft>
                <a:spcPts val="0"/>
              </a:spcAft>
              <a:buClr>
                <a:schemeClr val="dk1"/>
              </a:buClr>
              <a:buSzPct val="100000"/>
              <a:buFont typeface="Arial"/>
              <a:buChar char="•"/>
            </a:pPr>
            <a:r>
              <a:rPr lang="en-MY" sz="1600" dirty="0">
                <a:latin typeface="Arial Narrow" pitchFamily="34" charset="0"/>
                <a:ea typeface="Arial"/>
                <a:cs typeface="Arial"/>
                <a:sym typeface="Arial"/>
              </a:rPr>
              <a:t>Please insert slide number / page number.</a:t>
            </a:r>
            <a:endParaRPr sz="1600" dirty="0">
              <a:latin typeface="Arial Narrow" pitchFamily="34" charset="0"/>
            </a:endParaRPr>
          </a:p>
          <a:p>
            <a:pPr marL="228600" lvl="0" indent="-228282" algn="just" rtl="0">
              <a:lnSpc>
                <a:spcPct val="150000"/>
              </a:lnSpc>
              <a:spcBef>
                <a:spcPts val="1000"/>
              </a:spcBef>
              <a:spcAft>
                <a:spcPts val="0"/>
              </a:spcAft>
              <a:buClr>
                <a:schemeClr val="dk1"/>
              </a:buClr>
              <a:buSzPct val="100000"/>
              <a:buFont typeface="Arial"/>
              <a:buChar char="•"/>
            </a:pPr>
            <a:r>
              <a:rPr lang="en-MY" sz="1600" dirty="0">
                <a:latin typeface="Arial Narrow" pitchFamily="34" charset="0"/>
                <a:ea typeface="Arial"/>
                <a:cs typeface="Arial"/>
                <a:sym typeface="Arial"/>
              </a:rPr>
              <a:t>Incomplete / non-compliant posters will not be accepted.</a:t>
            </a:r>
            <a:endParaRPr sz="1600" dirty="0">
              <a:latin typeface="Arial Narrow" pitchFamily="34" charset="0"/>
            </a:endParaRPr>
          </a:p>
          <a:p>
            <a:pPr marL="228600" lvl="0" indent="-228282" algn="just" rtl="0">
              <a:lnSpc>
                <a:spcPct val="150000"/>
              </a:lnSpc>
              <a:spcBef>
                <a:spcPts val="1000"/>
              </a:spcBef>
              <a:spcAft>
                <a:spcPts val="0"/>
              </a:spcAft>
              <a:buClr>
                <a:schemeClr val="dk1"/>
              </a:buClr>
              <a:buSzPct val="100000"/>
              <a:buFont typeface="Arial"/>
              <a:buChar char="•"/>
            </a:pPr>
            <a:r>
              <a:rPr lang="en-MY" sz="1600" dirty="0">
                <a:latin typeface="Arial Narrow" pitchFamily="34" charset="0"/>
                <a:ea typeface="Arial"/>
                <a:cs typeface="Arial"/>
                <a:sym typeface="Arial"/>
              </a:rPr>
              <a:t>All information submitted is the sole responsibility of the author(s). Please note that the review committee will not be held accountable for technical or grammatical mistakes.</a:t>
            </a:r>
            <a:endParaRPr sz="1600" dirty="0">
              <a:latin typeface="Arial Narrow" pitchFamily="34" charset="0"/>
            </a:endParaRPr>
          </a:p>
          <a:p>
            <a:pPr marL="228600" indent="-228282" algn="just">
              <a:lnSpc>
                <a:spcPct val="150000"/>
              </a:lnSpc>
              <a:buSzPct val="100000"/>
            </a:pPr>
            <a:r>
              <a:rPr lang="en-MY" sz="1600" dirty="0">
                <a:latin typeface="Arial Narrow" pitchFamily="34" charset="0"/>
                <a:ea typeface="Arial"/>
                <a:cs typeface="Arial"/>
                <a:sym typeface="Arial"/>
              </a:rPr>
              <a:t>Should you require any assistance, feel free to email us at </a:t>
            </a:r>
            <a:r>
              <a:rPr lang="en-US" sz="1600" dirty="0">
                <a:latin typeface="Arial Narrow" pitchFamily="34" charset="0"/>
                <a:ea typeface="Arial"/>
                <a:cs typeface="Arial"/>
                <a:sym typeface="Arial"/>
                <a:hlinkClick r:id="rId3"/>
              </a:rPr>
              <a:t>igscps2021@ff.unair.ac.id</a:t>
            </a:r>
            <a:endParaRPr lang="en-US" sz="1600" dirty="0">
              <a:latin typeface="Arial Narrow" pitchFamily="34" charset="0"/>
              <a:ea typeface="Arial"/>
              <a:cs typeface="Arial"/>
              <a:sym typeface="Arial"/>
            </a:endParaRPr>
          </a:p>
          <a:p>
            <a:pPr marL="228600" indent="-228282" algn="just">
              <a:lnSpc>
                <a:spcPct val="150000"/>
              </a:lnSpc>
              <a:buSzPct val="100000"/>
            </a:pPr>
            <a:endParaRPr lang="en-US" sz="1600" dirty="0">
              <a:latin typeface="Arial Narrow" pitchFamily="34" charset="0"/>
            </a:endParaRPr>
          </a:p>
          <a:p>
            <a:pPr marL="228600" lvl="0" indent="-228282" algn="just" rtl="0">
              <a:lnSpc>
                <a:spcPct val="150000"/>
              </a:lnSpc>
              <a:spcBef>
                <a:spcPts val="1000"/>
              </a:spcBef>
              <a:spcAft>
                <a:spcPts val="0"/>
              </a:spcAft>
              <a:buClr>
                <a:schemeClr val="dk1"/>
              </a:buClr>
              <a:buSzPct val="100000"/>
              <a:buFont typeface="Arial"/>
              <a:buChar char="•"/>
            </a:pPr>
            <a:endParaRPr lang="en-US" sz="1600" dirty="0">
              <a:latin typeface="Arial Narrow" pitchFamily="34" charset="0"/>
              <a:ea typeface="Arial"/>
              <a:cs typeface="Arial"/>
              <a:sym typeface="Arial"/>
            </a:endParaRPr>
          </a:p>
          <a:p>
            <a:pPr marL="318" lvl="0" indent="0" algn="just" rtl="0">
              <a:lnSpc>
                <a:spcPct val="150000"/>
              </a:lnSpc>
              <a:spcBef>
                <a:spcPts val="1000"/>
              </a:spcBef>
              <a:spcAft>
                <a:spcPts val="0"/>
              </a:spcAft>
              <a:buClr>
                <a:schemeClr val="dk1"/>
              </a:buClr>
              <a:buSzPct val="100000"/>
              <a:buNone/>
            </a:pPr>
            <a:endParaRPr sz="1600" dirty="0">
              <a:latin typeface="Arial Narrow" pitchFamily="34" charset="0"/>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2" name="Google Shape;112;p4"/>
          <p:cNvSpPr txBox="1"/>
          <p:nvPr/>
        </p:nvSpPr>
        <p:spPr>
          <a:xfrm>
            <a:off x="2401002" y="1733551"/>
            <a:ext cx="7264400" cy="1368425"/>
          </a:xfrm>
          <a:prstGeom prst="rect">
            <a:avLst/>
          </a:prstGeom>
          <a:noFill/>
          <a:ln>
            <a:noFill/>
          </a:ln>
        </p:spPr>
        <p:txBody>
          <a:bodyPr spcFirstLastPara="1" wrap="square" lIns="91425" tIns="45700" rIns="91425" bIns="45700" anchor="ctr" anchorCtr="0">
            <a:normAutofit/>
          </a:bodyPr>
          <a:lstStyle/>
          <a:p>
            <a:pPr marL="0" marR="0" lvl="0" indent="0" algn="ctr" rtl="0">
              <a:lnSpc>
                <a:spcPct val="90000"/>
              </a:lnSpc>
              <a:spcBef>
                <a:spcPts val="0"/>
              </a:spcBef>
              <a:spcAft>
                <a:spcPts val="0"/>
              </a:spcAft>
              <a:buClr>
                <a:schemeClr val="dk1"/>
              </a:buClr>
              <a:buSzPts val="4800"/>
              <a:buFont typeface="Arial"/>
              <a:buNone/>
            </a:pPr>
            <a:r>
              <a:rPr lang="en-MY" sz="5400" b="1" i="0" u="none" strike="noStrike" cap="none" dirty="0">
                <a:solidFill>
                  <a:schemeClr val="dk1"/>
                </a:solidFill>
                <a:latin typeface="Arial Narrow" pitchFamily="34" charset="0"/>
                <a:sym typeface="Arial"/>
              </a:rPr>
              <a:t>Study Title</a:t>
            </a:r>
            <a:endParaRPr sz="5400" b="1" i="0" u="none" strike="noStrike" cap="none" dirty="0">
              <a:solidFill>
                <a:schemeClr val="dk1"/>
              </a:solidFill>
              <a:latin typeface="Arial Narrow" pitchFamily="34" charset="0"/>
              <a:sym typeface="Arial"/>
            </a:endParaRPr>
          </a:p>
        </p:txBody>
      </p:sp>
      <p:sp>
        <p:nvSpPr>
          <p:cNvPr id="113" name="Google Shape;113;p4"/>
          <p:cNvSpPr txBox="1"/>
          <p:nvPr/>
        </p:nvSpPr>
        <p:spPr>
          <a:xfrm>
            <a:off x="4466772" y="3101976"/>
            <a:ext cx="4930775" cy="1422400"/>
          </a:xfrm>
          <a:prstGeom prst="rect">
            <a:avLst/>
          </a:prstGeom>
          <a:noFill/>
          <a:ln>
            <a:noFill/>
          </a:ln>
        </p:spPr>
        <p:txBody>
          <a:bodyPr spcFirstLastPara="1" wrap="square" lIns="91425" tIns="45700" rIns="91425" bIns="45700" anchor="t" anchorCtr="0">
            <a:noAutofit/>
          </a:bodyPr>
          <a:lstStyle/>
          <a:p>
            <a:pPr marL="228600" marR="0" lvl="0" indent="-228600" algn="l" rtl="0">
              <a:lnSpc>
                <a:spcPct val="150000"/>
              </a:lnSpc>
              <a:spcBef>
                <a:spcPts val="0"/>
              </a:spcBef>
              <a:spcAft>
                <a:spcPts val="0"/>
              </a:spcAft>
              <a:buClr>
                <a:schemeClr val="dk1"/>
              </a:buClr>
              <a:buSzPts val="1800"/>
              <a:buFont typeface="Arial"/>
              <a:buChar char="•"/>
            </a:pPr>
            <a:r>
              <a:rPr lang="en-MY" sz="2400" dirty="0">
                <a:solidFill>
                  <a:schemeClr val="dk1"/>
                </a:solidFill>
                <a:latin typeface="Arial Narrow" pitchFamily="34" charset="0"/>
              </a:rPr>
              <a:t>Authors, </a:t>
            </a:r>
            <a:r>
              <a:rPr lang="en-MY" sz="2400" u="sng" dirty="0">
                <a:solidFill>
                  <a:schemeClr val="dk1"/>
                </a:solidFill>
                <a:latin typeface="Arial Narrow" pitchFamily="34" charset="0"/>
              </a:rPr>
              <a:t>underline the presenting author</a:t>
            </a:r>
            <a:endParaRPr sz="2400" u="sng" dirty="0">
              <a:latin typeface="Arial Narrow" pitchFamily="34" charset="0"/>
            </a:endParaRPr>
          </a:p>
          <a:p>
            <a:pPr marL="228600" marR="0" lvl="0" indent="-228600" algn="l" rtl="0">
              <a:lnSpc>
                <a:spcPct val="150000"/>
              </a:lnSpc>
              <a:spcBef>
                <a:spcPts val="1000"/>
              </a:spcBef>
              <a:spcAft>
                <a:spcPts val="0"/>
              </a:spcAft>
              <a:buClr>
                <a:schemeClr val="dk1"/>
              </a:buClr>
              <a:buSzPts val="1800"/>
              <a:buFont typeface="Arial"/>
              <a:buChar char="•"/>
            </a:pPr>
            <a:r>
              <a:rPr lang="en-MY" sz="2400" b="0" i="0" u="none" strike="noStrike" cap="none" dirty="0">
                <a:solidFill>
                  <a:schemeClr val="dk1"/>
                </a:solidFill>
                <a:latin typeface="Arial Narrow" pitchFamily="34" charset="0"/>
                <a:sym typeface="Arial"/>
              </a:rPr>
              <a:t>Affiliation</a:t>
            </a:r>
            <a:endParaRPr sz="2400" dirty="0">
              <a:latin typeface="Arial Narrow" pitchFamily="34" charset="0"/>
            </a:endParaRPr>
          </a:p>
          <a:p>
            <a:pPr marL="228600" marR="0" lvl="0" indent="-228600" algn="l" rtl="0">
              <a:lnSpc>
                <a:spcPct val="150000"/>
              </a:lnSpc>
              <a:spcBef>
                <a:spcPts val="1000"/>
              </a:spcBef>
              <a:spcAft>
                <a:spcPts val="0"/>
              </a:spcAft>
              <a:buClr>
                <a:schemeClr val="dk1"/>
              </a:buClr>
              <a:buSzPts val="1800"/>
              <a:buFont typeface="Arial"/>
              <a:buChar char="•"/>
            </a:pPr>
            <a:r>
              <a:rPr lang="en-MY" sz="2400" b="0" i="0" u="none" strike="noStrike" cap="none" dirty="0">
                <a:solidFill>
                  <a:schemeClr val="dk1"/>
                </a:solidFill>
                <a:latin typeface="Arial Narrow" pitchFamily="34" charset="0"/>
                <a:sym typeface="Arial"/>
              </a:rPr>
              <a:t>Corresponding email</a:t>
            </a:r>
            <a:endParaRPr sz="2400" dirty="0">
              <a:latin typeface="Arial Narrow" pitchFamily="34" charset="0"/>
            </a:endParaRPr>
          </a:p>
        </p:txBody>
      </p:sp>
      <p:sp>
        <p:nvSpPr>
          <p:cNvPr id="114" name="Google Shape;114;p4"/>
          <p:cNvSpPr txBox="1"/>
          <p:nvPr/>
        </p:nvSpPr>
        <p:spPr>
          <a:xfrm>
            <a:off x="9604375" y="381000"/>
            <a:ext cx="2286000" cy="649288"/>
          </a:xfrm>
          <a:prstGeom prst="rect">
            <a:avLst/>
          </a:prstGeom>
          <a:noFill/>
          <a:ln>
            <a:noFill/>
          </a:ln>
        </p:spPr>
        <p:txBody>
          <a:bodyPr spcFirstLastPara="1" wrap="square" lIns="53925" tIns="53925" rIns="53925" bIns="53925" anchor="b" anchorCtr="0">
            <a:noAutofit/>
          </a:bodyPr>
          <a:lstStyle/>
          <a:p>
            <a:pPr marL="0" marR="0" lvl="0" indent="0" algn="r" rtl="0">
              <a:spcBef>
                <a:spcPts val="0"/>
              </a:spcBef>
              <a:spcAft>
                <a:spcPts val="0"/>
              </a:spcAft>
              <a:buNone/>
            </a:pPr>
            <a:r>
              <a:rPr lang="en-MY" sz="3600" b="1" i="0" u="none" strike="noStrike" cap="none" dirty="0">
                <a:solidFill>
                  <a:schemeClr val="dk1"/>
                </a:solidFill>
                <a:latin typeface="Arial Narrow" pitchFamily="34" charset="0"/>
                <a:sym typeface="Arial"/>
              </a:rPr>
              <a:t>LOGO</a:t>
            </a:r>
            <a:endParaRPr sz="3600" dirty="0">
              <a:latin typeface="Arial Narrow" pitchFamily="34" charset="0"/>
            </a:endParaRPr>
          </a:p>
        </p:txBody>
      </p:sp>
      <p:sp>
        <p:nvSpPr>
          <p:cNvPr id="115" name="Google Shape;115;p4"/>
          <p:cNvSpPr txBox="1"/>
          <p:nvPr/>
        </p:nvSpPr>
        <p:spPr>
          <a:xfrm>
            <a:off x="533400" y="-36513"/>
            <a:ext cx="3073400" cy="1066801"/>
          </a:xfrm>
          <a:prstGeom prst="rect">
            <a:avLst/>
          </a:prstGeom>
          <a:noFill/>
          <a:ln>
            <a:noFill/>
          </a:ln>
        </p:spPr>
        <p:txBody>
          <a:bodyPr spcFirstLastPara="1" wrap="square" lIns="53925" tIns="53925" rIns="53925" bIns="53925" anchor="b" anchorCtr="0">
            <a:normAutofit/>
          </a:bodyPr>
          <a:lstStyle/>
          <a:p>
            <a:pPr marL="0" marR="0" lvl="0" indent="0" algn="l" rtl="0">
              <a:spcBef>
                <a:spcPts val="0"/>
              </a:spcBef>
              <a:spcAft>
                <a:spcPts val="0"/>
              </a:spcAft>
              <a:buNone/>
            </a:pPr>
            <a:r>
              <a:rPr lang="en-MY" sz="3200" b="1" i="0" u="none" strike="noStrike" cap="none" dirty="0">
                <a:solidFill>
                  <a:schemeClr val="dk1"/>
                </a:solidFill>
                <a:latin typeface="Arial Narrow" pitchFamily="34" charset="0"/>
                <a:sym typeface="Arial"/>
              </a:rPr>
              <a:t>Abstract ID</a:t>
            </a:r>
            <a:endParaRPr sz="3200" dirty="0">
              <a:latin typeface="Arial Narrow"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Arial"/>
              <a:buNone/>
            </a:pPr>
            <a:r>
              <a:rPr lang="en-MY" sz="4800" b="1" dirty="0">
                <a:latin typeface="Arial Narrow" pitchFamily="34" charset="0"/>
                <a:ea typeface="Arial"/>
                <a:cs typeface="Arial"/>
                <a:sym typeface="Arial"/>
              </a:rPr>
              <a:t>Background</a:t>
            </a:r>
            <a:endParaRPr sz="4800" dirty="0">
              <a:latin typeface="Arial Narrow" pitchFamily="34" charset="0"/>
            </a:endParaRPr>
          </a:p>
        </p:txBody>
      </p:sp>
      <p:sp>
        <p:nvSpPr>
          <p:cNvPr id="128" name="Google Shape;128;p6"/>
          <p:cNvSpPr txBox="1">
            <a:spLocks noGrp="1"/>
          </p:cNvSpPr>
          <p:nvPr>
            <p:ph type="body" idx="1"/>
          </p:nvPr>
        </p:nvSpPr>
        <p:spPr>
          <a:xfrm>
            <a:off x="838200" y="1628800"/>
            <a:ext cx="10515600" cy="4351338"/>
          </a:xfrm>
          <a:prstGeom prst="rect">
            <a:avLst/>
          </a:prstGeom>
          <a:noFill/>
          <a:ln>
            <a:noFill/>
          </a:ln>
        </p:spPr>
        <p:txBody>
          <a:bodyPr spcFirstLastPara="1" wrap="square" lIns="91425" tIns="45700" rIns="91425" bIns="45700" anchor="t" anchorCtr="0">
            <a:normAutofit/>
          </a:bodyPr>
          <a:lstStyle/>
          <a:p>
            <a:pPr marL="171450" lvl="0" indent="-171450" algn="l" rtl="0">
              <a:lnSpc>
                <a:spcPct val="150000"/>
              </a:lnSpc>
              <a:spcBef>
                <a:spcPts val="0"/>
              </a:spcBef>
              <a:spcAft>
                <a:spcPts val="0"/>
              </a:spcAft>
              <a:buClr>
                <a:schemeClr val="dk1"/>
              </a:buClr>
              <a:buSzPts val="1400"/>
              <a:buFont typeface="Arial"/>
              <a:buChar char="•"/>
            </a:pPr>
            <a:r>
              <a:rPr lang="en-MY" sz="2000" dirty="0">
                <a:latin typeface="Arial Narrow" pitchFamily="34" charset="0"/>
                <a:ea typeface="Arial"/>
                <a:cs typeface="Arial"/>
                <a:sym typeface="Arial"/>
              </a:rPr>
              <a:t>This is the background of the study.</a:t>
            </a:r>
            <a:endParaRPr sz="2000" dirty="0">
              <a:latin typeface="Arial Narrow" pitchFamily="34" charset="0"/>
            </a:endParaRPr>
          </a:p>
          <a:p>
            <a:pPr marL="0" lvl="0" indent="0" algn="l" rtl="0">
              <a:lnSpc>
                <a:spcPct val="150000"/>
              </a:lnSpc>
              <a:spcBef>
                <a:spcPts val="1000"/>
              </a:spcBef>
              <a:spcAft>
                <a:spcPts val="0"/>
              </a:spcAft>
              <a:buClr>
                <a:schemeClr val="dk1"/>
              </a:buClr>
              <a:buSzPts val="1400"/>
              <a:buNone/>
            </a:pPr>
            <a:endParaRPr sz="1400" dirty="0">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Arial"/>
              <a:buNone/>
            </a:pPr>
            <a:r>
              <a:rPr lang="en-MY" sz="4800" b="1" dirty="0">
                <a:latin typeface="Arial Narrow" pitchFamily="34" charset="0"/>
                <a:ea typeface="Arial"/>
                <a:cs typeface="Arial"/>
                <a:sym typeface="Arial"/>
              </a:rPr>
              <a:t>Objective</a:t>
            </a:r>
            <a:endParaRPr sz="4800" dirty="0">
              <a:latin typeface="Arial Narrow" pitchFamily="34" charset="0"/>
            </a:endParaRPr>
          </a:p>
        </p:txBody>
      </p:sp>
      <p:sp>
        <p:nvSpPr>
          <p:cNvPr id="135" name="Google Shape;135;p7"/>
          <p:cNvSpPr txBox="1">
            <a:spLocks noGrp="1"/>
          </p:cNvSpPr>
          <p:nvPr>
            <p:ph type="body" idx="1"/>
          </p:nvPr>
        </p:nvSpPr>
        <p:spPr>
          <a:xfrm>
            <a:off x="838200" y="1669950"/>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1400"/>
              <a:buChar char="•"/>
            </a:pPr>
            <a:r>
              <a:rPr lang="en-MY" sz="2000" dirty="0">
                <a:latin typeface="Arial Narrow" pitchFamily="34" charset="0"/>
                <a:ea typeface="Arial"/>
                <a:cs typeface="Arial"/>
                <a:sym typeface="Arial"/>
              </a:rPr>
              <a:t>This is the objective of the study</a:t>
            </a:r>
            <a:r>
              <a:rPr lang="en-MY" sz="2000" dirty="0">
                <a:latin typeface="Arial"/>
                <a:ea typeface="Arial"/>
                <a:cs typeface="Arial"/>
                <a:sym typeface="Arial"/>
              </a:rPr>
              <a:t>.</a:t>
            </a:r>
            <a:endParaRPr sz="2000" dirty="0"/>
          </a:p>
          <a:p>
            <a:pPr marL="228600" lvl="0" indent="-139700" algn="l" rtl="0">
              <a:lnSpc>
                <a:spcPct val="90000"/>
              </a:lnSpc>
              <a:spcBef>
                <a:spcPts val="1000"/>
              </a:spcBef>
              <a:spcAft>
                <a:spcPts val="0"/>
              </a:spcAft>
              <a:buClr>
                <a:schemeClr val="dk1"/>
              </a:buClr>
              <a:buSzPts val="1400"/>
              <a:buNone/>
            </a:pPr>
            <a:endParaRP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Arial"/>
              <a:buNone/>
            </a:pPr>
            <a:r>
              <a:rPr lang="en-MY" sz="4800" b="1" dirty="0">
                <a:latin typeface="Arial Narrow" pitchFamily="34" charset="0"/>
                <a:ea typeface="Arial"/>
                <a:cs typeface="Arial"/>
                <a:sym typeface="Arial"/>
              </a:rPr>
              <a:t>Materials and Methods</a:t>
            </a:r>
            <a:endParaRPr sz="4800" dirty="0">
              <a:latin typeface="Arial Narrow" pitchFamily="34" charset="0"/>
            </a:endParaRPr>
          </a:p>
        </p:txBody>
      </p:sp>
      <p:sp>
        <p:nvSpPr>
          <p:cNvPr id="142" name="Google Shape;142;p8"/>
          <p:cNvSpPr txBox="1">
            <a:spLocks noGrp="1"/>
          </p:cNvSpPr>
          <p:nvPr>
            <p:ph type="body" idx="1"/>
          </p:nvPr>
        </p:nvSpPr>
        <p:spPr>
          <a:xfrm>
            <a:off x="767408" y="1700808"/>
            <a:ext cx="10515600" cy="4351338"/>
          </a:xfrm>
          <a:prstGeom prst="rect">
            <a:avLst/>
          </a:prstGeom>
          <a:noFill/>
          <a:ln>
            <a:noFill/>
          </a:ln>
        </p:spPr>
        <p:txBody>
          <a:bodyPr spcFirstLastPara="1" wrap="square" lIns="91425" tIns="45700" rIns="91425" bIns="45700" anchor="t" anchorCtr="0">
            <a:normAutofit/>
          </a:bodyPr>
          <a:lstStyle/>
          <a:p>
            <a:pPr marL="171450" lvl="0" indent="-171450" algn="l" rtl="0">
              <a:lnSpc>
                <a:spcPct val="150000"/>
              </a:lnSpc>
              <a:spcBef>
                <a:spcPts val="0"/>
              </a:spcBef>
              <a:spcAft>
                <a:spcPts val="0"/>
              </a:spcAft>
              <a:buClr>
                <a:schemeClr val="dk1"/>
              </a:buClr>
              <a:buSzPts val="1400"/>
              <a:buFont typeface="Arial"/>
              <a:buChar char="•"/>
            </a:pPr>
            <a:r>
              <a:rPr lang="en-MY" sz="2000" dirty="0">
                <a:latin typeface="Arial Narrow" pitchFamily="34" charset="0"/>
                <a:ea typeface="Arial"/>
                <a:cs typeface="Arial"/>
                <a:sym typeface="Arial"/>
              </a:rPr>
              <a:t>These is the materials and methods used.</a:t>
            </a:r>
            <a:endParaRPr sz="2000" dirty="0">
              <a:latin typeface="Arial Narrow"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Arial"/>
              <a:buNone/>
            </a:pPr>
            <a:r>
              <a:rPr lang="en-MY" sz="4800" b="1" dirty="0">
                <a:latin typeface="Arial Narrow" pitchFamily="34" charset="0"/>
                <a:ea typeface="Arial"/>
                <a:cs typeface="Arial"/>
                <a:sym typeface="Arial"/>
              </a:rPr>
              <a:t>Results</a:t>
            </a:r>
            <a:endParaRPr sz="4800" dirty="0">
              <a:latin typeface="Arial Narrow" pitchFamily="34" charset="0"/>
            </a:endParaRPr>
          </a:p>
        </p:txBody>
      </p:sp>
      <p:sp>
        <p:nvSpPr>
          <p:cNvPr id="149" name="Google Shape;149;p9"/>
          <p:cNvSpPr txBox="1">
            <a:spLocks noGrp="1"/>
          </p:cNvSpPr>
          <p:nvPr>
            <p:ph type="body" idx="1"/>
          </p:nvPr>
        </p:nvSpPr>
        <p:spPr>
          <a:xfrm>
            <a:off x="838200" y="1700808"/>
            <a:ext cx="10515600" cy="4351338"/>
          </a:xfrm>
          <a:prstGeom prst="rect">
            <a:avLst/>
          </a:prstGeom>
          <a:noFill/>
          <a:ln>
            <a:noFill/>
          </a:ln>
        </p:spPr>
        <p:txBody>
          <a:bodyPr spcFirstLastPara="1" wrap="square" lIns="91425" tIns="45700" rIns="91425" bIns="45700" anchor="t" anchorCtr="0">
            <a:normAutofit/>
          </a:bodyPr>
          <a:lstStyle/>
          <a:p>
            <a:pPr marL="171450" lvl="0" indent="-171450" algn="l" rtl="0">
              <a:lnSpc>
                <a:spcPct val="150000"/>
              </a:lnSpc>
              <a:spcBef>
                <a:spcPts val="0"/>
              </a:spcBef>
              <a:spcAft>
                <a:spcPts val="0"/>
              </a:spcAft>
              <a:buClr>
                <a:schemeClr val="dk1"/>
              </a:buClr>
              <a:buSzPts val="1400"/>
              <a:buFont typeface="Arial"/>
              <a:buChar char="•"/>
            </a:pPr>
            <a:r>
              <a:rPr lang="en-MY" sz="2000" dirty="0">
                <a:latin typeface="Arial Narrow" pitchFamily="34" charset="0"/>
                <a:ea typeface="Arial"/>
                <a:cs typeface="Arial"/>
                <a:sym typeface="Arial"/>
              </a:rPr>
              <a:t>These is the results.</a:t>
            </a:r>
            <a:endParaRPr sz="2000" dirty="0">
              <a:latin typeface="Arial Narrow" pitchFamily="34" charset="0"/>
            </a:endParaRPr>
          </a:p>
          <a:p>
            <a:pPr marL="171450" lvl="0" indent="-82550" algn="l" rtl="0">
              <a:lnSpc>
                <a:spcPct val="150000"/>
              </a:lnSpc>
              <a:spcBef>
                <a:spcPts val="1000"/>
              </a:spcBef>
              <a:spcAft>
                <a:spcPts val="0"/>
              </a:spcAft>
              <a:buClr>
                <a:schemeClr val="dk1"/>
              </a:buClr>
              <a:buSzPts val="1400"/>
              <a:buFont typeface="Arial"/>
              <a:buNone/>
            </a:pPr>
            <a:endParaRPr sz="2000" dirty="0">
              <a:latin typeface="Arial"/>
              <a:ea typeface="Arial"/>
              <a:cs typeface="Arial"/>
              <a:sym typeface="Arial"/>
            </a:endParaRPr>
          </a:p>
          <a:p>
            <a:pPr marL="0" lvl="0" indent="0" algn="l" rtl="0">
              <a:lnSpc>
                <a:spcPct val="150000"/>
              </a:lnSpc>
              <a:spcBef>
                <a:spcPts val="1000"/>
              </a:spcBef>
              <a:spcAft>
                <a:spcPts val="0"/>
              </a:spcAft>
              <a:buClr>
                <a:schemeClr val="dk1"/>
              </a:buClr>
              <a:buSzPts val="1400"/>
              <a:buNone/>
            </a:pPr>
            <a:endParaRPr sz="2000" dirty="0">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Arial"/>
              <a:buNone/>
            </a:pPr>
            <a:r>
              <a:rPr lang="en-MY" sz="4800" b="1" dirty="0">
                <a:latin typeface="Arial Narrow" pitchFamily="34" charset="0"/>
                <a:ea typeface="Arial"/>
                <a:cs typeface="Arial"/>
                <a:sym typeface="Arial"/>
              </a:rPr>
              <a:t>Conclusion</a:t>
            </a:r>
            <a:endParaRPr sz="4800" dirty="0">
              <a:latin typeface="Arial Narrow" pitchFamily="34" charset="0"/>
            </a:endParaRPr>
          </a:p>
        </p:txBody>
      </p:sp>
      <p:sp>
        <p:nvSpPr>
          <p:cNvPr id="156" name="Google Shape;156;p10"/>
          <p:cNvSpPr txBox="1">
            <a:spLocks noGrp="1"/>
          </p:cNvSpPr>
          <p:nvPr>
            <p:ph type="body" idx="1"/>
          </p:nvPr>
        </p:nvSpPr>
        <p:spPr>
          <a:xfrm>
            <a:off x="838200" y="1772816"/>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1400"/>
              <a:buChar char="•"/>
            </a:pPr>
            <a:r>
              <a:rPr lang="en-MY" sz="2000" dirty="0">
                <a:latin typeface="Arial Narrow" pitchFamily="34" charset="0"/>
                <a:ea typeface="Arial"/>
                <a:cs typeface="Arial"/>
                <a:sym typeface="Arial"/>
              </a:rPr>
              <a:t>This is the conclusion</a:t>
            </a:r>
            <a:r>
              <a:rPr lang="en-MY" sz="2000" dirty="0">
                <a:latin typeface="Arial"/>
                <a:ea typeface="Arial"/>
                <a:cs typeface="Arial"/>
                <a:sym typeface="Arial"/>
              </a:rPr>
              <a:t>.</a:t>
            </a:r>
            <a:endParaRPr sz="2000" dirty="0"/>
          </a:p>
          <a:p>
            <a:pPr marL="228600" lvl="0" indent="-139700" algn="l" rtl="0">
              <a:lnSpc>
                <a:spcPct val="90000"/>
              </a:lnSpc>
              <a:spcBef>
                <a:spcPts val="1000"/>
              </a:spcBef>
              <a:spcAft>
                <a:spcPts val="0"/>
              </a:spcAft>
              <a:buClr>
                <a:schemeClr val="dk1"/>
              </a:buClr>
              <a:buSzPts val="1400"/>
              <a:buNone/>
            </a:pPr>
            <a:endParaRPr sz="2000" dirty="0"/>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505</Words>
  <Application>Microsoft Office PowerPoint</Application>
  <PresentationFormat>Widescreen</PresentationFormat>
  <Paragraphs>48</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Arial Narrow</vt:lpstr>
      <vt:lpstr>Calibri</vt:lpstr>
      <vt:lpstr>Office Theme</vt:lpstr>
      <vt:lpstr>Guidelines for Oral Presentation</vt:lpstr>
      <vt:lpstr>PowerPoint Presentation</vt:lpstr>
      <vt:lpstr>PowerPoint Presentation</vt:lpstr>
      <vt:lpstr>PowerPoint Presentation</vt:lpstr>
      <vt:lpstr>Background</vt:lpstr>
      <vt:lpstr>Objective</vt:lpstr>
      <vt:lpstr>Materials and Methods</vt:lpstr>
      <vt:lpstr>Results</vt:lpstr>
      <vt:lpstr>Conclusion</vt:lpstr>
      <vt:lpstr>References</vt:lpstr>
      <vt:lpstr>Acknowledgement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Guidelines for Oral Presentation</dc:title>
  <dc:creator>Yen Jun Wong</dc:creator>
  <cp:lastModifiedBy>mariagani1999@gmail.com</cp:lastModifiedBy>
  <cp:revision>14</cp:revision>
  <dcterms:created xsi:type="dcterms:W3CDTF">2021-02-27T10:33:52Z</dcterms:created>
  <dcterms:modified xsi:type="dcterms:W3CDTF">2021-08-03T07:26:29Z</dcterms:modified>
</cp:coreProperties>
</file>