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60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CCDB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66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2796" y="4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F22163-8C1C-4F09-BE3F-93439C2709BA}" type="datetimeFigureOut">
              <a:rPr lang="en-US" smtClean="0"/>
              <a:t>22-Apr-22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D90082-ADD9-4BD7-BC5B-6ECD168C0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7300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789042"/>
            <a:ext cx="9144000" cy="2517913"/>
          </a:xfrm>
        </p:spPr>
        <p:txBody>
          <a:bodyPr anchor="b">
            <a:normAutofit/>
          </a:bodyPr>
          <a:lstStyle>
            <a:lvl1pPr algn="l">
              <a:defRPr sz="5400" b="1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r>
              <a:rPr lang="en-US" smtClean="0"/>
              <a:t>TITLE RESEARCH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4540233"/>
            <a:ext cx="9144000" cy="475201"/>
          </a:xfrm>
        </p:spPr>
        <p:txBody>
          <a:bodyPr/>
          <a:lstStyle>
            <a:lvl1pPr marL="0" indent="0" algn="l">
              <a:buNone/>
              <a:defRPr sz="2400" b="1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AUTHOR Name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EC23-16FD-40DB-A711-69C1436D9BCA}" type="datetimeFigureOut">
              <a:rPr lang="en-US" smtClean="0"/>
              <a:t>22-Apr-22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64184-A00E-487E-9117-6EC1077AD12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lowchart: Alternate Process 11"/>
          <p:cNvSpPr/>
          <p:nvPr userDrawn="1"/>
        </p:nvSpPr>
        <p:spPr>
          <a:xfrm>
            <a:off x="197679" y="171173"/>
            <a:ext cx="5438846" cy="835936"/>
          </a:xfrm>
          <a:prstGeom prst="flowChartAlternateProcess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1" t="10291" r="54266" b="72530"/>
          <a:stretch/>
        </p:blipFill>
        <p:spPr>
          <a:xfrm>
            <a:off x="240275" y="184822"/>
            <a:ext cx="3212609" cy="719406"/>
          </a:xfrm>
          <a:prstGeom prst="rect">
            <a:avLst/>
          </a:prstGeom>
        </p:spPr>
      </p:pic>
      <p:sp>
        <p:nvSpPr>
          <p:cNvPr id="19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1524000" y="5054601"/>
            <a:ext cx="9144000" cy="330200"/>
          </a:xfrm>
        </p:spPr>
        <p:txBody>
          <a:bodyPr>
            <a:normAutofit/>
          </a:bodyPr>
          <a:lstStyle>
            <a:lvl1pPr marL="0" indent="0">
              <a:buNone/>
              <a:defRPr sz="2000" b="1" baseline="0">
                <a:latin typeface="+mn-lt"/>
              </a:defRPr>
            </a:lvl1pPr>
          </a:lstStyle>
          <a:p>
            <a:pPr lvl="0"/>
            <a:r>
              <a:rPr lang="en-US" smtClean="0"/>
              <a:t>AFFILIATION | Correspondent Email</a:t>
            </a:r>
            <a:endParaRPr lang="en-US"/>
          </a:p>
        </p:txBody>
      </p:sp>
      <p:sp>
        <p:nvSpPr>
          <p:cNvPr id="21" name="TextBox 20"/>
          <p:cNvSpPr txBox="1"/>
          <p:nvPr userDrawn="1"/>
        </p:nvSpPr>
        <p:spPr>
          <a:xfrm>
            <a:off x="8985793" y="211449"/>
            <a:ext cx="296964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0" smtClean="0">
                <a:solidFill>
                  <a:schemeClr val="tx1"/>
                </a:solidFill>
              </a:rPr>
              <a:t>The 4</a:t>
            </a:r>
            <a:r>
              <a:rPr lang="en-US" sz="1400" b="0" baseline="30000" smtClean="0">
                <a:solidFill>
                  <a:schemeClr val="tx1"/>
                </a:solidFill>
              </a:rPr>
              <a:t>th</a:t>
            </a:r>
            <a:r>
              <a:rPr lang="en-US" sz="1400" b="0" smtClean="0">
                <a:solidFill>
                  <a:schemeClr val="tx1"/>
                </a:solidFill>
              </a:rPr>
              <a:t> International Conference on Medicine and Health Sciences</a:t>
            </a:r>
          </a:p>
          <a:p>
            <a:pPr algn="r"/>
            <a:r>
              <a:rPr lang="en-US" sz="1400" b="1" smtClean="0">
                <a:solidFill>
                  <a:schemeClr val="tx1"/>
                </a:solidFill>
              </a:rPr>
              <a:t>July 27-28, </a:t>
            </a:r>
            <a:r>
              <a:rPr lang="en-US" sz="1400" smtClean="0">
                <a:solidFill>
                  <a:schemeClr val="tx1"/>
                </a:solidFill>
              </a:rPr>
              <a:t>2022</a:t>
            </a:r>
            <a:endParaRPr lang="en-US" sz="1400">
              <a:solidFill>
                <a:schemeClr val="tx1"/>
              </a:solidFill>
            </a:endParaRPr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18" t="27430" r="2817" b="29580"/>
          <a:stretch/>
        </p:blipFill>
        <p:spPr>
          <a:xfrm>
            <a:off x="3581400" y="243424"/>
            <a:ext cx="1847105" cy="660804"/>
          </a:xfrm>
          <a:prstGeom prst="rect">
            <a:avLst/>
          </a:prstGeom>
        </p:spPr>
      </p:pic>
      <p:cxnSp>
        <p:nvCxnSpPr>
          <p:cNvPr id="24" name="Straight Connector 23"/>
          <p:cNvCxnSpPr/>
          <p:nvPr userDrawn="1"/>
        </p:nvCxnSpPr>
        <p:spPr>
          <a:xfrm>
            <a:off x="3452884" y="257335"/>
            <a:ext cx="0" cy="646893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30336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EC23-16FD-40DB-A711-69C1436D9BCA}" type="datetimeFigureOut">
              <a:rPr lang="en-US" smtClean="0"/>
              <a:t>22-Apr-22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64184-A00E-487E-9117-6EC1077AD128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2807081" y="4381097"/>
            <a:ext cx="240200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2408829" y="1944823"/>
            <a:ext cx="7820167" cy="2377934"/>
          </a:xfrm>
        </p:spPr>
        <p:txBody>
          <a:bodyPr>
            <a:noAutofit/>
          </a:bodyPr>
          <a:lstStyle>
            <a:lvl1pPr marL="0" indent="0" algn="l">
              <a:buNone/>
              <a:defRPr sz="8800"/>
            </a:lvl1pPr>
          </a:lstStyle>
          <a:p>
            <a:pPr lvl="0"/>
            <a:r>
              <a:rPr lang="en-US" smtClean="0"/>
              <a:t>CLOSING SECTION</a:t>
            </a:r>
          </a:p>
        </p:txBody>
      </p:sp>
      <p:sp>
        <p:nvSpPr>
          <p:cNvPr id="20" name="Flowchart: Alternate Process 19"/>
          <p:cNvSpPr/>
          <p:nvPr userDrawn="1"/>
        </p:nvSpPr>
        <p:spPr>
          <a:xfrm>
            <a:off x="197679" y="171173"/>
            <a:ext cx="5438846" cy="835936"/>
          </a:xfrm>
          <a:prstGeom prst="flowChartAlternateProcess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1" t="10291" r="54266" b="72530"/>
          <a:stretch/>
        </p:blipFill>
        <p:spPr>
          <a:xfrm>
            <a:off x="240275" y="184822"/>
            <a:ext cx="3212609" cy="719406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8985793" y="211449"/>
            <a:ext cx="296964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0" smtClean="0">
                <a:solidFill>
                  <a:schemeClr val="tx1"/>
                </a:solidFill>
              </a:rPr>
              <a:t>The 4</a:t>
            </a:r>
            <a:r>
              <a:rPr lang="en-US" sz="1400" b="0" baseline="30000" smtClean="0">
                <a:solidFill>
                  <a:schemeClr val="tx1"/>
                </a:solidFill>
              </a:rPr>
              <a:t>th</a:t>
            </a:r>
            <a:r>
              <a:rPr lang="en-US" sz="1400" b="0" smtClean="0">
                <a:solidFill>
                  <a:schemeClr val="tx1"/>
                </a:solidFill>
              </a:rPr>
              <a:t> International Conference on Medicine and Health Sciences</a:t>
            </a:r>
          </a:p>
          <a:p>
            <a:pPr algn="r"/>
            <a:r>
              <a:rPr lang="en-US" sz="1400" b="1" smtClean="0">
                <a:solidFill>
                  <a:schemeClr val="tx1"/>
                </a:solidFill>
              </a:rPr>
              <a:t>July 27-28, </a:t>
            </a:r>
            <a:r>
              <a:rPr lang="en-US" sz="1400" smtClean="0">
                <a:solidFill>
                  <a:schemeClr val="tx1"/>
                </a:solidFill>
              </a:rPr>
              <a:t>2022</a:t>
            </a:r>
            <a:endParaRPr lang="en-US" sz="1400">
              <a:solidFill>
                <a:schemeClr val="tx1"/>
              </a:solidFill>
            </a:endParaRPr>
          </a:p>
        </p:txBody>
      </p:sp>
      <p:pic>
        <p:nvPicPr>
          <p:cNvPr id="26" name="Picture 25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18" t="27430" r="2817" b="29580"/>
          <a:stretch/>
        </p:blipFill>
        <p:spPr>
          <a:xfrm>
            <a:off x="3581400" y="243424"/>
            <a:ext cx="1847105" cy="660804"/>
          </a:xfrm>
          <a:prstGeom prst="rect">
            <a:avLst/>
          </a:prstGeom>
        </p:spPr>
      </p:pic>
      <p:cxnSp>
        <p:nvCxnSpPr>
          <p:cNvPr id="27" name="Straight Connector 26"/>
          <p:cNvCxnSpPr/>
          <p:nvPr userDrawn="1"/>
        </p:nvCxnSpPr>
        <p:spPr>
          <a:xfrm>
            <a:off x="3452884" y="257335"/>
            <a:ext cx="0" cy="646893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02426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4350"/>
            <a:ext cx="10515600" cy="664250"/>
          </a:xfrm>
        </p:spPr>
        <p:txBody>
          <a:bodyPr>
            <a:normAutofit/>
          </a:bodyPr>
          <a:lstStyle>
            <a:lvl1pPr>
              <a:defRPr sz="3600" b="1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7910"/>
            <a:ext cx="10515600" cy="449905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EC23-16FD-40DB-A711-69C1436D9BCA}" type="datetimeFigureOut">
              <a:rPr lang="en-US" smtClean="0"/>
              <a:t>22-Apr-22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64184-A00E-487E-9117-6EC1077AD128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lowchart: Off-page Connector 20"/>
          <p:cNvSpPr/>
          <p:nvPr userDrawn="1"/>
        </p:nvSpPr>
        <p:spPr>
          <a:xfrm>
            <a:off x="9575800" y="0"/>
            <a:ext cx="1803400" cy="834350"/>
          </a:xfrm>
          <a:prstGeom prst="flowChartOffpageConnector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817" r="1207" b="26877"/>
          <a:stretch/>
        </p:blipFill>
        <p:spPr>
          <a:xfrm>
            <a:off x="9601200" y="25379"/>
            <a:ext cx="1727200" cy="629661"/>
          </a:xfrm>
          <a:prstGeom prst="rect">
            <a:avLst/>
          </a:prstGeom>
        </p:spPr>
      </p:pic>
      <p:sp>
        <p:nvSpPr>
          <p:cNvPr id="22" name="Rectangle 21"/>
          <p:cNvSpPr/>
          <p:nvPr userDrawn="1"/>
        </p:nvSpPr>
        <p:spPr>
          <a:xfrm>
            <a:off x="0" y="834350"/>
            <a:ext cx="190500" cy="664250"/>
          </a:xfrm>
          <a:prstGeom prst="rect">
            <a:avLst/>
          </a:prstGeom>
          <a:solidFill>
            <a:srgbClr val="8CCD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7670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EC23-16FD-40DB-A711-69C1436D9BCA}" type="datetimeFigureOut">
              <a:rPr lang="en-US" smtClean="0"/>
              <a:t>22-Apr-22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64184-A00E-487E-9117-6EC1077AD12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8200" y="1498600"/>
            <a:ext cx="4921155" cy="3382808"/>
          </a:xfrm>
        </p:spPr>
        <p:txBody>
          <a:bodyPr>
            <a:normAutofit/>
          </a:bodyPr>
          <a:lstStyle>
            <a:lvl1pPr>
              <a:defRPr sz="6000" b="1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Flowchart: Off-page Connector 6"/>
          <p:cNvSpPr/>
          <p:nvPr userDrawn="1"/>
        </p:nvSpPr>
        <p:spPr>
          <a:xfrm>
            <a:off x="9575800" y="0"/>
            <a:ext cx="1803400" cy="834350"/>
          </a:xfrm>
          <a:prstGeom prst="flowChartOffpageConnector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817" r="1207" b="26877"/>
          <a:stretch/>
        </p:blipFill>
        <p:spPr>
          <a:xfrm>
            <a:off x="9601200" y="25379"/>
            <a:ext cx="1727200" cy="62966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834350"/>
            <a:ext cx="190500" cy="664250"/>
          </a:xfrm>
          <a:prstGeom prst="rect">
            <a:avLst/>
          </a:prstGeom>
          <a:solidFill>
            <a:srgbClr val="8CCD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127750" y="2129982"/>
            <a:ext cx="5200650" cy="37794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6127750" y="1281220"/>
            <a:ext cx="5200650" cy="630130"/>
          </a:xfrm>
        </p:spPr>
        <p:txBody>
          <a:bodyPr anchor="ctr">
            <a:normAutofit/>
          </a:bodyPr>
          <a:lstStyle>
            <a:lvl1pPr marL="0" indent="0">
              <a:buNone/>
              <a:defRPr sz="2800" b="1"/>
            </a:lvl1pPr>
          </a:lstStyle>
          <a:p>
            <a:pPr lvl="0"/>
            <a:r>
              <a:rPr lang="en-US" smtClean="0"/>
              <a:t>Sub Title</a:t>
            </a:r>
            <a:endParaRPr lang="en-US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6100454" y="2020534"/>
            <a:ext cx="17333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4456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677910"/>
            <a:ext cx="5181600" cy="449905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77910"/>
            <a:ext cx="5181600" cy="449905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EC23-16FD-40DB-A711-69C1436D9BCA}" type="datetimeFigureOut">
              <a:rPr lang="en-US" smtClean="0"/>
              <a:t>22-Apr-22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64184-A00E-487E-9117-6EC1077AD1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838200" y="834350"/>
            <a:ext cx="10515600" cy="664250"/>
          </a:xfrm>
        </p:spPr>
        <p:txBody>
          <a:bodyPr>
            <a:normAutofit/>
          </a:bodyPr>
          <a:lstStyle>
            <a:lvl1pPr>
              <a:defRPr sz="3600" b="1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Flowchart: Off-page Connector 10"/>
          <p:cNvSpPr/>
          <p:nvPr userDrawn="1"/>
        </p:nvSpPr>
        <p:spPr>
          <a:xfrm>
            <a:off x="9575800" y="0"/>
            <a:ext cx="1803400" cy="834350"/>
          </a:xfrm>
          <a:prstGeom prst="flowChartOffpageConnector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817" r="1207" b="26877"/>
          <a:stretch/>
        </p:blipFill>
        <p:spPr>
          <a:xfrm>
            <a:off x="9601200" y="25379"/>
            <a:ext cx="1727200" cy="629661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0" y="834350"/>
            <a:ext cx="190500" cy="664250"/>
          </a:xfrm>
          <a:prstGeom prst="rect">
            <a:avLst/>
          </a:prstGeom>
          <a:solidFill>
            <a:srgbClr val="8CCD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7671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914455"/>
            <a:ext cx="5157787" cy="59061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914455"/>
            <a:ext cx="5183188" cy="59062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EC23-16FD-40DB-A711-69C1436D9BCA}" type="datetimeFigureOut">
              <a:rPr lang="en-US" smtClean="0"/>
              <a:t>22-Apr-22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64184-A00E-487E-9117-6EC1077AD12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838200" y="834350"/>
            <a:ext cx="10515600" cy="664250"/>
          </a:xfrm>
        </p:spPr>
        <p:txBody>
          <a:bodyPr>
            <a:normAutofit/>
          </a:bodyPr>
          <a:lstStyle>
            <a:lvl1pPr>
              <a:defRPr sz="3600" b="1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Flowchart: Off-page Connector 12"/>
          <p:cNvSpPr/>
          <p:nvPr userDrawn="1"/>
        </p:nvSpPr>
        <p:spPr>
          <a:xfrm>
            <a:off x="9575800" y="0"/>
            <a:ext cx="1803400" cy="834350"/>
          </a:xfrm>
          <a:prstGeom prst="flowChartOffpageConnector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817" r="1207" b="26877"/>
          <a:stretch/>
        </p:blipFill>
        <p:spPr>
          <a:xfrm>
            <a:off x="9601200" y="25379"/>
            <a:ext cx="1727200" cy="629661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>
            <a:off x="0" y="834350"/>
            <a:ext cx="190500" cy="664250"/>
          </a:xfrm>
          <a:prstGeom prst="rect">
            <a:avLst/>
          </a:prstGeom>
          <a:solidFill>
            <a:srgbClr val="8CCD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3113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EC23-16FD-40DB-A711-69C1436D9BCA}" type="datetimeFigureOut">
              <a:rPr lang="en-US" smtClean="0"/>
              <a:t>22-Apr-22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64184-A00E-487E-9117-6EC1077AD12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834350"/>
            <a:ext cx="10515600" cy="664250"/>
          </a:xfrm>
        </p:spPr>
        <p:txBody>
          <a:bodyPr>
            <a:normAutofit/>
          </a:bodyPr>
          <a:lstStyle>
            <a:lvl1pPr>
              <a:defRPr sz="3600" b="1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Flowchart: Off-page Connector 8"/>
          <p:cNvSpPr/>
          <p:nvPr userDrawn="1"/>
        </p:nvSpPr>
        <p:spPr>
          <a:xfrm>
            <a:off x="9575800" y="0"/>
            <a:ext cx="1803400" cy="834350"/>
          </a:xfrm>
          <a:prstGeom prst="flowChartOffpageConnector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817" r="1207" b="26877"/>
          <a:stretch/>
        </p:blipFill>
        <p:spPr>
          <a:xfrm>
            <a:off x="9601200" y="25379"/>
            <a:ext cx="1727200" cy="62966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834350"/>
            <a:ext cx="190500" cy="664250"/>
          </a:xfrm>
          <a:prstGeom prst="rect">
            <a:avLst/>
          </a:prstGeom>
          <a:solidFill>
            <a:srgbClr val="8CCD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9987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EC23-16FD-40DB-A711-69C1436D9BCA}" type="datetimeFigureOut">
              <a:rPr lang="en-US" smtClean="0"/>
              <a:t>22-Apr-22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64184-A00E-487E-9117-6EC1077AD12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lowchart: Off-page Connector 5"/>
          <p:cNvSpPr/>
          <p:nvPr userDrawn="1"/>
        </p:nvSpPr>
        <p:spPr>
          <a:xfrm>
            <a:off x="9575800" y="0"/>
            <a:ext cx="1803400" cy="834350"/>
          </a:xfrm>
          <a:prstGeom prst="flowChartOffpageConnector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817" r="1207" b="26877"/>
          <a:stretch/>
        </p:blipFill>
        <p:spPr>
          <a:xfrm>
            <a:off x="9601200" y="25379"/>
            <a:ext cx="1727200" cy="629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2551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219200"/>
          </a:xfrm>
        </p:spPr>
        <p:txBody>
          <a:bodyPr anchor="b"/>
          <a:lstStyle>
            <a:lvl1pPr>
              <a:defRPr sz="3200" b="1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803400"/>
            <a:ext cx="3932237" cy="4065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EC23-16FD-40DB-A711-69C1436D9BCA}" type="datetimeFigureOut">
              <a:rPr lang="en-US" smtClean="0"/>
              <a:t>22-Apr-22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64184-A00E-487E-9117-6EC1077AD1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lowchart: Off-page Connector 9"/>
          <p:cNvSpPr/>
          <p:nvPr userDrawn="1"/>
        </p:nvSpPr>
        <p:spPr>
          <a:xfrm>
            <a:off x="9575800" y="0"/>
            <a:ext cx="1803400" cy="834350"/>
          </a:xfrm>
          <a:prstGeom prst="flowChartOffpageConnector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817" r="1207" b="26877"/>
          <a:stretch/>
        </p:blipFill>
        <p:spPr>
          <a:xfrm>
            <a:off x="9601200" y="25379"/>
            <a:ext cx="1727200" cy="629661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0" y="834350"/>
            <a:ext cx="190500" cy="664250"/>
          </a:xfrm>
          <a:prstGeom prst="rect">
            <a:avLst/>
          </a:prstGeom>
          <a:solidFill>
            <a:srgbClr val="8CCD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5214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902226" y="1709738"/>
            <a:ext cx="8445224" cy="2852737"/>
          </a:xfrm>
        </p:spPr>
        <p:txBody>
          <a:bodyPr anchor="b"/>
          <a:lstStyle>
            <a:lvl1pPr>
              <a:defRPr sz="6000" b="1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r>
              <a:rPr lang="en-US" smtClean="0"/>
              <a:t>SECTION HEADING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2226" y="4589463"/>
            <a:ext cx="8445224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EC23-16FD-40DB-A711-69C1436D9BCA}" type="datetimeFigureOut">
              <a:rPr lang="en-US" smtClean="0"/>
              <a:t>22-Apr-22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64184-A00E-487E-9117-6EC1077AD12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1709738"/>
            <a:ext cx="2703443" cy="4379912"/>
          </a:xfrm>
          <a:prstGeom prst="rect">
            <a:avLst/>
          </a:prstGeom>
          <a:solidFill>
            <a:srgbClr val="8CCD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Off-page Connector 9"/>
          <p:cNvSpPr/>
          <p:nvPr userDrawn="1"/>
        </p:nvSpPr>
        <p:spPr>
          <a:xfrm>
            <a:off x="9575800" y="0"/>
            <a:ext cx="1803400" cy="834350"/>
          </a:xfrm>
          <a:prstGeom prst="flowChartOffpageConnector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817" r="1207" b="26877"/>
          <a:stretch/>
        </p:blipFill>
        <p:spPr>
          <a:xfrm>
            <a:off x="9601200" y="25379"/>
            <a:ext cx="1727200" cy="629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5026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AEC23-16FD-40DB-A711-69C1436D9BCA}" type="datetimeFigureOut">
              <a:rPr lang="en-US" smtClean="0"/>
              <a:t>22-Apr-22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64184-A00E-487E-9117-6EC1077AD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564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1" r:id="rId9"/>
    <p:sldLayoutId id="2147483657" r:id="rId10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Guideline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Page set-up</a:t>
            </a:r>
            <a:r>
              <a:rPr lang="en-US"/>
              <a:t>: </a:t>
            </a:r>
            <a:r>
              <a:rPr lang="en-US" smtClean="0"/>
              <a:t>ICMHS uses </a:t>
            </a:r>
            <a:r>
              <a:rPr lang="en-US"/>
              <a:t>a widescreen 16:9 aspect ratio for all presentations. </a:t>
            </a:r>
          </a:p>
          <a:p>
            <a:pPr lvl="0"/>
            <a:r>
              <a:rPr lang="en-US" smtClean="0"/>
              <a:t>All </a:t>
            </a:r>
            <a:r>
              <a:rPr lang="en-US"/>
              <a:t>information such as the </a:t>
            </a:r>
            <a:r>
              <a:rPr lang="en-US" b="1"/>
              <a:t>title of your paper, authors’ name, affiliation as well as your photo </a:t>
            </a:r>
            <a:r>
              <a:rPr lang="en-US"/>
              <a:t>must appear on the </a:t>
            </a:r>
            <a:r>
              <a:rPr lang="en-US" b="1"/>
              <a:t>first slide of your presentation.</a:t>
            </a:r>
            <a:endParaRPr lang="en-US"/>
          </a:p>
          <a:p>
            <a:pPr lvl="0"/>
            <a:r>
              <a:rPr lang="en-US"/>
              <a:t>All presentation must be in </a:t>
            </a:r>
            <a:r>
              <a:rPr lang="en-US" b="1"/>
              <a:t>English.</a:t>
            </a:r>
            <a:endParaRPr lang="en-US"/>
          </a:p>
          <a:p>
            <a:pPr lvl="0"/>
            <a:r>
              <a:rPr lang="en-US"/>
              <a:t>Audio commentary and all information on the slides must be clearly presented.</a:t>
            </a:r>
          </a:p>
          <a:p>
            <a:r>
              <a:rPr lang="en-US" b="1"/>
              <a:t>No background music </a:t>
            </a:r>
            <a:r>
              <a:rPr lang="en-US"/>
              <a:t>is </a:t>
            </a:r>
            <a:r>
              <a:rPr lang="en-US"/>
              <a:t>allowed</a:t>
            </a:r>
            <a:r>
              <a:rPr lang="en-US" smtClean="0"/>
              <a:t>.</a:t>
            </a:r>
          </a:p>
          <a:p>
            <a:r>
              <a:rPr lang="en-US" smtClean="0"/>
              <a:t>Delete this slide before begin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127750" y="900752"/>
            <a:ext cx="5200650" cy="1010598"/>
          </a:xfrm>
        </p:spPr>
        <p:txBody>
          <a:bodyPr>
            <a:normAutofit fontScale="92500" lnSpcReduction="20000"/>
          </a:bodyPr>
          <a:lstStyle/>
          <a:p>
            <a:r>
              <a:rPr lang="en-US" smtClean="0"/>
              <a:t>Refer to ICMHS </a:t>
            </a:r>
            <a:r>
              <a:rPr lang="en-US"/>
              <a:t>PowerPoint template as a guide for formats and </a:t>
            </a:r>
            <a:r>
              <a:rPr lang="en-US"/>
              <a:t>presentation </a:t>
            </a:r>
            <a:r>
              <a:rPr lang="en-US" smtClean="0"/>
              <a:t>recommendations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33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RESEARCH TITLE</a:t>
            </a:r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AUTHOR Name</a:t>
            </a: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mtClean="0"/>
              <a:t>AFFILIATION | Correspondent Email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1" y="1392072"/>
            <a:ext cx="2338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Abstract No.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45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Background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52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408829" y="2743199"/>
            <a:ext cx="7820167" cy="1579557"/>
          </a:xfrm>
        </p:spPr>
        <p:txBody>
          <a:bodyPr/>
          <a:lstStyle/>
          <a:p>
            <a:r>
              <a:rPr lang="en-US" smtClean="0"/>
              <a:t>Thank You.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74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6">
      <a:dk1>
        <a:srgbClr val="0C0540"/>
      </a:dk1>
      <a:lt1>
        <a:srgbClr val="FFFFFF"/>
      </a:lt1>
      <a:dk2>
        <a:srgbClr val="44546A"/>
      </a:dk2>
      <a:lt2>
        <a:srgbClr val="007090"/>
      </a:lt2>
      <a:accent1>
        <a:srgbClr val="64B993"/>
      </a:accent1>
      <a:accent2>
        <a:srgbClr val="01A7C2"/>
      </a:accent2>
      <a:accent3>
        <a:srgbClr val="A5A5A5"/>
      </a:accent3>
      <a:accent4>
        <a:srgbClr val="64B993"/>
      </a:accent4>
      <a:accent5>
        <a:srgbClr val="4472C4"/>
      </a:accent5>
      <a:accent6>
        <a:srgbClr val="A8D08D"/>
      </a:accent6>
      <a:hlink>
        <a:srgbClr val="85C0FB"/>
      </a:hlink>
      <a:folHlink>
        <a:srgbClr val="D7B5C6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</TotalTime>
  <Words>104</Words>
  <Application>Microsoft Office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 Unicode MS</vt:lpstr>
      <vt:lpstr>Arial</vt:lpstr>
      <vt:lpstr>Calibri</vt:lpstr>
      <vt:lpstr>Office Theme</vt:lpstr>
      <vt:lpstr>Guideline</vt:lpstr>
      <vt:lpstr>RESEARCH TITLE</vt:lpstr>
      <vt:lpstr>Background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Dewi Wara Shinta</dc:creator>
  <cp:lastModifiedBy>Dewi Wara Shinta</cp:lastModifiedBy>
  <cp:revision>12</cp:revision>
  <dcterms:created xsi:type="dcterms:W3CDTF">2022-04-15T07:16:45Z</dcterms:created>
  <dcterms:modified xsi:type="dcterms:W3CDTF">2022-04-21T22:03:37Z</dcterms:modified>
</cp:coreProperties>
</file>